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55"/>
  </p:notesMasterIdLst>
  <p:sldIdLst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94" r:id="rId37"/>
    <p:sldId id="295" r:id="rId38"/>
    <p:sldId id="296" r:id="rId39"/>
    <p:sldId id="297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80" r:id="rId53"/>
    <p:sldId id="281" r:id="rId54"/>
  </p:sldIdLst>
  <p:sldSz cx="10080625" cy="7559675"/>
  <p:notesSz cx="7559675" cy="10691813"/>
  <p:defaultTextStyle>
    <a:defPPr>
      <a:defRPr lang="en-GB"/>
    </a:defPPr>
    <a:lvl1pPr algn="l" defTabSz="44619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37893" indent="-283800" algn="l" defTabSz="44619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35196" indent="-227045" algn="l" defTabSz="44619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89290" indent="-227045" algn="l" defTabSz="44619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43371" indent="-227045" algn="l" defTabSz="44619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70396" algn="l" defTabSz="90816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24493" algn="l" defTabSz="90816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78575" algn="l" defTabSz="90816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32667" algn="l" defTabSz="90816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8" autoAdjust="0"/>
    <p:restoredTop sz="95332" autoAdjust="0"/>
  </p:normalViewPr>
  <p:slideViewPr>
    <p:cSldViewPr>
      <p:cViewPr varScale="1">
        <p:scale>
          <a:sx n="79" d="100"/>
          <a:sy n="79" d="100"/>
        </p:scale>
        <p:origin x="-78" y="-36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8BB0D18C-5142-4E36-ADAB-5389F360193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619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37893" indent="-283800" algn="l" defTabSz="44619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35196" indent="-227045" algn="l" defTabSz="44619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89290" indent="-227045" algn="l" defTabSz="44619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43371" indent="-227045" algn="l" defTabSz="44619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70396" algn="l" defTabSz="908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4493" algn="l" defTabSz="908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8575" algn="l" defTabSz="908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2667" algn="l" defTabSz="908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B3D445-5A5C-4A7F-8B8C-61859972C9AE}" type="slidenum">
              <a:rPr lang="ru-RU"/>
              <a:pPr/>
              <a:t>1</a:t>
            </a:fld>
            <a:endParaRPr lang="ru-RU"/>
          </a:p>
        </p:txBody>
      </p:sp>
      <p:sp>
        <p:nvSpPr>
          <p:cNvPr id="61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4081" indent="0" algn="ctr">
              <a:buNone/>
              <a:defRPr/>
            </a:lvl2pPr>
            <a:lvl3pPr marL="908160" indent="0" algn="ctr">
              <a:buNone/>
              <a:defRPr/>
            </a:lvl3pPr>
            <a:lvl4pPr marL="1362251" indent="0" algn="ctr">
              <a:buNone/>
              <a:defRPr/>
            </a:lvl4pPr>
            <a:lvl5pPr marL="1816330" indent="0" algn="ctr">
              <a:buNone/>
              <a:defRPr/>
            </a:lvl5pPr>
            <a:lvl6pPr marL="2270396" indent="0" algn="ctr">
              <a:buNone/>
              <a:defRPr/>
            </a:lvl6pPr>
            <a:lvl7pPr marL="2724493" indent="0" algn="ctr">
              <a:buNone/>
              <a:defRPr/>
            </a:lvl7pPr>
            <a:lvl8pPr marL="3178575" indent="0" algn="ctr">
              <a:buNone/>
              <a:defRPr/>
            </a:lvl8pPr>
            <a:lvl9pPr marL="3632667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C138F2-47A8-4D9B-B893-DACB882864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C1DB29-4677-4DEC-9D0A-BB7D5B814D1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7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9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2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4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8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72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20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4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68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9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404" indent="0">
              <a:buNone/>
              <a:defRPr sz="2200" b="1"/>
            </a:lvl2pPr>
            <a:lvl3pPr marL="1004813" indent="0">
              <a:buNone/>
              <a:defRPr sz="2000" b="1"/>
            </a:lvl3pPr>
            <a:lvl4pPr marL="1507222" indent="0">
              <a:buNone/>
              <a:defRPr sz="1800" b="1"/>
            </a:lvl4pPr>
            <a:lvl5pPr marL="2009626" indent="0">
              <a:buNone/>
              <a:defRPr sz="1800" b="1"/>
            </a:lvl5pPr>
            <a:lvl6pPr marL="2512036" indent="0">
              <a:buNone/>
              <a:defRPr sz="1800" b="1"/>
            </a:lvl6pPr>
            <a:lvl7pPr marL="3014440" indent="0">
              <a:buNone/>
              <a:defRPr sz="1800" b="1"/>
            </a:lvl7pPr>
            <a:lvl8pPr marL="3516837" indent="0">
              <a:buNone/>
              <a:defRPr sz="1800" b="1"/>
            </a:lvl8pPr>
            <a:lvl9pPr marL="401925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404" indent="0">
              <a:buNone/>
              <a:defRPr sz="2200" b="1"/>
            </a:lvl2pPr>
            <a:lvl3pPr marL="1004813" indent="0">
              <a:buNone/>
              <a:defRPr sz="2000" b="1"/>
            </a:lvl3pPr>
            <a:lvl4pPr marL="1507222" indent="0">
              <a:buNone/>
              <a:defRPr sz="1800" b="1"/>
            </a:lvl4pPr>
            <a:lvl5pPr marL="2009626" indent="0">
              <a:buNone/>
              <a:defRPr sz="1800" b="1"/>
            </a:lvl5pPr>
            <a:lvl6pPr marL="2512036" indent="0">
              <a:buNone/>
              <a:defRPr sz="1800" b="1"/>
            </a:lvl6pPr>
            <a:lvl7pPr marL="3014440" indent="0">
              <a:buNone/>
              <a:defRPr sz="1800" b="1"/>
            </a:lvl7pPr>
            <a:lvl8pPr marL="3516837" indent="0">
              <a:buNone/>
              <a:defRPr sz="1800" b="1"/>
            </a:lvl8pPr>
            <a:lvl9pPr marL="401925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2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404" indent="0">
              <a:buNone/>
              <a:defRPr sz="1300"/>
            </a:lvl2pPr>
            <a:lvl3pPr marL="1004813" indent="0">
              <a:buNone/>
              <a:defRPr sz="1100"/>
            </a:lvl3pPr>
            <a:lvl4pPr marL="1507222" indent="0">
              <a:buNone/>
              <a:defRPr sz="1000"/>
            </a:lvl4pPr>
            <a:lvl5pPr marL="2009626" indent="0">
              <a:buNone/>
              <a:defRPr sz="1000"/>
            </a:lvl5pPr>
            <a:lvl6pPr marL="2512036" indent="0">
              <a:buNone/>
              <a:defRPr sz="1000"/>
            </a:lvl6pPr>
            <a:lvl7pPr marL="3014440" indent="0">
              <a:buNone/>
              <a:defRPr sz="1000"/>
            </a:lvl7pPr>
            <a:lvl8pPr marL="3516837" indent="0">
              <a:buNone/>
              <a:defRPr sz="1000"/>
            </a:lvl8pPr>
            <a:lvl9pPr marL="40192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404" indent="0">
              <a:buNone/>
              <a:defRPr sz="3100"/>
            </a:lvl2pPr>
            <a:lvl3pPr marL="1004813" indent="0">
              <a:buNone/>
              <a:defRPr sz="2600"/>
            </a:lvl3pPr>
            <a:lvl4pPr marL="1507222" indent="0">
              <a:buNone/>
              <a:defRPr sz="2200"/>
            </a:lvl4pPr>
            <a:lvl5pPr marL="2009626" indent="0">
              <a:buNone/>
              <a:defRPr sz="2200"/>
            </a:lvl5pPr>
            <a:lvl6pPr marL="2512036" indent="0">
              <a:buNone/>
              <a:defRPr sz="2200"/>
            </a:lvl6pPr>
            <a:lvl7pPr marL="3014440" indent="0">
              <a:buNone/>
              <a:defRPr sz="2200"/>
            </a:lvl7pPr>
            <a:lvl8pPr marL="3516837" indent="0">
              <a:buNone/>
              <a:defRPr sz="2200"/>
            </a:lvl8pPr>
            <a:lvl9pPr marL="4019250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404" indent="0">
              <a:buNone/>
              <a:defRPr sz="1300"/>
            </a:lvl2pPr>
            <a:lvl3pPr marL="1004813" indent="0">
              <a:buNone/>
              <a:defRPr sz="1100"/>
            </a:lvl3pPr>
            <a:lvl4pPr marL="1507222" indent="0">
              <a:buNone/>
              <a:defRPr sz="1000"/>
            </a:lvl4pPr>
            <a:lvl5pPr marL="2009626" indent="0">
              <a:buNone/>
              <a:defRPr sz="1000"/>
            </a:lvl5pPr>
            <a:lvl6pPr marL="2512036" indent="0">
              <a:buNone/>
              <a:defRPr sz="1000"/>
            </a:lvl6pPr>
            <a:lvl7pPr marL="3014440" indent="0">
              <a:buNone/>
              <a:defRPr sz="1000"/>
            </a:lvl7pPr>
            <a:lvl8pPr marL="3516837" indent="0">
              <a:buNone/>
              <a:defRPr sz="1000"/>
            </a:lvl8pPr>
            <a:lvl9pPr marL="40192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98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98"/>
            <a:ext cx="6650038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A6A8C8-C5AD-4976-BE2A-A2BBB78032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71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71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1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8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5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86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1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4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7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0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30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1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873" indent="0">
              <a:buNone/>
              <a:defRPr sz="3100"/>
            </a:lvl2pPr>
            <a:lvl3pPr marL="1005751" indent="0">
              <a:buNone/>
              <a:defRPr sz="2600"/>
            </a:lvl3pPr>
            <a:lvl4pPr marL="1508628" indent="0">
              <a:buNone/>
              <a:defRPr sz="2200"/>
            </a:lvl4pPr>
            <a:lvl5pPr marL="2011502" indent="0">
              <a:buNone/>
              <a:defRPr sz="2200"/>
            </a:lvl5pPr>
            <a:lvl6pPr marL="2514380" indent="0">
              <a:buNone/>
              <a:defRPr sz="2200"/>
            </a:lvl6pPr>
            <a:lvl7pPr marL="3017253" indent="0">
              <a:buNone/>
              <a:defRPr sz="2200"/>
            </a:lvl7pPr>
            <a:lvl8pPr marL="3520121" indent="0">
              <a:buNone/>
              <a:defRPr sz="2200"/>
            </a:lvl8pPr>
            <a:lvl9pPr marL="4023003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2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3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3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4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61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61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0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3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3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0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3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7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01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35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6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03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37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71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96" indent="0">
              <a:buNone/>
              <a:defRPr sz="2200" b="1"/>
            </a:lvl2pPr>
            <a:lvl3pPr marL="1006795" indent="0">
              <a:buNone/>
              <a:defRPr sz="2000" b="1"/>
            </a:lvl3pPr>
            <a:lvl4pPr marL="1510193" indent="0">
              <a:buNone/>
              <a:defRPr sz="1800" b="1"/>
            </a:lvl4pPr>
            <a:lvl5pPr marL="2013588" indent="0">
              <a:buNone/>
              <a:defRPr sz="1800" b="1"/>
            </a:lvl5pPr>
            <a:lvl6pPr marL="2516987" indent="0">
              <a:buNone/>
              <a:defRPr sz="1800" b="1"/>
            </a:lvl6pPr>
            <a:lvl7pPr marL="3020384" indent="0">
              <a:buNone/>
              <a:defRPr sz="1800" b="1"/>
            </a:lvl7pPr>
            <a:lvl8pPr marL="3523775" indent="0">
              <a:buNone/>
              <a:defRPr sz="1800" b="1"/>
            </a:lvl8pPr>
            <a:lvl9pPr marL="402717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96" indent="0">
              <a:buNone/>
              <a:defRPr sz="2200" b="1"/>
            </a:lvl2pPr>
            <a:lvl3pPr marL="1006795" indent="0">
              <a:buNone/>
              <a:defRPr sz="2000" b="1"/>
            </a:lvl3pPr>
            <a:lvl4pPr marL="1510193" indent="0">
              <a:buNone/>
              <a:defRPr sz="1800" b="1"/>
            </a:lvl4pPr>
            <a:lvl5pPr marL="2013588" indent="0">
              <a:buNone/>
              <a:defRPr sz="1800" b="1"/>
            </a:lvl5pPr>
            <a:lvl6pPr marL="2516987" indent="0">
              <a:buNone/>
              <a:defRPr sz="1800" b="1"/>
            </a:lvl6pPr>
            <a:lvl7pPr marL="3020384" indent="0">
              <a:buNone/>
              <a:defRPr sz="1800" b="1"/>
            </a:lvl7pPr>
            <a:lvl8pPr marL="3523775" indent="0">
              <a:buNone/>
              <a:defRPr sz="1800" b="1"/>
            </a:lvl8pPr>
            <a:lvl9pPr marL="402717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0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396" indent="0">
              <a:buNone/>
              <a:defRPr sz="1300"/>
            </a:lvl2pPr>
            <a:lvl3pPr marL="1006795" indent="0">
              <a:buNone/>
              <a:defRPr sz="1100"/>
            </a:lvl3pPr>
            <a:lvl4pPr marL="1510193" indent="0">
              <a:buNone/>
              <a:defRPr sz="1000"/>
            </a:lvl4pPr>
            <a:lvl5pPr marL="2013588" indent="0">
              <a:buNone/>
              <a:defRPr sz="1000"/>
            </a:lvl5pPr>
            <a:lvl6pPr marL="2516987" indent="0">
              <a:buNone/>
              <a:defRPr sz="1000"/>
            </a:lvl6pPr>
            <a:lvl7pPr marL="3020384" indent="0">
              <a:buNone/>
              <a:defRPr sz="1000"/>
            </a:lvl7pPr>
            <a:lvl8pPr marL="3523775" indent="0">
              <a:buNone/>
              <a:defRPr sz="1000"/>
            </a:lvl8pPr>
            <a:lvl9pPr marL="402717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396" indent="0">
              <a:buNone/>
              <a:defRPr sz="3100"/>
            </a:lvl2pPr>
            <a:lvl3pPr marL="1006795" indent="0">
              <a:buNone/>
              <a:defRPr sz="2600"/>
            </a:lvl3pPr>
            <a:lvl4pPr marL="1510193" indent="0">
              <a:buNone/>
              <a:defRPr sz="2200"/>
            </a:lvl4pPr>
            <a:lvl5pPr marL="2013588" indent="0">
              <a:buNone/>
              <a:defRPr sz="2200"/>
            </a:lvl5pPr>
            <a:lvl6pPr marL="2516987" indent="0">
              <a:buNone/>
              <a:defRPr sz="2200"/>
            </a:lvl6pPr>
            <a:lvl7pPr marL="3020384" indent="0">
              <a:buNone/>
              <a:defRPr sz="2200"/>
            </a:lvl7pPr>
            <a:lvl8pPr marL="3523775" indent="0">
              <a:buNone/>
              <a:defRPr sz="2200"/>
            </a:lvl8pPr>
            <a:lvl9pPr marL="4027177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396" indent="0">
              <a:buNone/>
              <a:defRPr sz="1300"/>
            </a:lvl2pPr>
            <a:lvl3pPr marL="1006795" indent="0">
              <a:buNone/>
              <a:defRPr sz="1100"/>
            </a:lvl3pPr>
            <a:lvl4pPr marL="1510193" indent="0">
              <a:buNone/>
              <a:defRPr sz="1000"/>
            </a:lvl4pPr>
            <a:lvl5pPr marL="2013588" indent="0">
              <a:buNone/>
              <a:defRPr sz="1000"/>
            </a:lvl5pPr>
            <a:lvl6pPr marL="2516987" indent="0">
              <a:buNone/>
              <a:defRPr sz="1000"/>
            </a:lvl6pPr>
            <a:lvl7pPr marL="3020384" indent="0">
              <a:buNone/>
              <a:defRPr sz="1000"/>
            </a:lvl7pPr>
            <a:lvl8pPr marL="3523775" indent="0">
              <a:buNone/>
              <a:defRPr sz="1000"/>
            </a:lvl8pPr>
            <a:lvl9pPr marL="402717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50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50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6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5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21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3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3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42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533" indent="0">
              <a:buNone/>
              <a:defRPr sz="2200" b="1"/>
            </a:lvl2pPr>
            <a:lvl3pPr marL="1001070" indent="0">
              <a:buNone/>
              <a:defRPr sz="2000" b="1"/>
            </a:lvl3pPr>
            <a:lvl4pPr marL="1501606" indent="0">
              <a:buNone/>
              <a:defRPr sz="1800" b="1"/>
            </a:lvl4pPr>
            <a:lvl5pPr marL="2002141" indent="0">
              <a:buNone/>
              <a:defRPr sz="1800" b="1"/>
            </a:lvl5pPr>
            <a:lvl6pPr marL="2502681" indent="0">
              <a:buNone/>
              <a:defRPr sz="1800" b="1"/>
            </a:lvl6pPr>
            <a:lvl7pPr marL="3003206" indent="0">
              <a:buNone/>
              <a:defRPr sz="1800" b="1"/>
            </a:lvl7pPr>
            <a:lvl8pPr marL="3503736" indent="0">
              <a:buNone/>
              <a:defRPr sz="1800" b="1"/>
            </a:lvl8pPr>
            <a:lvl9pPr marL="400427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533" indent="0">
              <a:buNone/>
              <a:defRPr sz="2200" b="1"/>
            </a:lvl2pPr>
            <a:lvl3pPr marL="1001070" indent="0">
              <a:buNone/>
              <a:defRPr sz="2000" b="1"/>
            </a:lvl3pPr>
            <a:lvl4pPr marL="1501606" indent="0">
              <a:buNone/>
              <a:defRPr sz="1800" b="1"/>
            </a:lvl4pPr>
            <a:lvl5pPr marL="2002141" indent="0">
              <a:buNone/>
              <a:defRPr sz="1800" b="1"/>
            </a:lvl5pPr>
            <a:lvl6pPr marL="2502681" indent="0">
              <a:buNone/>
              <a:defRPr sz="1800" b="1"/>
            </a:lvl6pPr>
            <a:lvl7pPr marL="3003206" indent="0">
              <a:buNone/>
              <a:defRPr sz="1800" b="1"/>
            </a:lvl7pPr>
            <a:lvl8pPr marL="3503736" indent="0">
              <a:buNone/>
              <a:defRPr sz="1800" b="1"/>
            </a:lvl8pPr>
            <a:lvl9pPr marL="400427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6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0533" indent="0">
              <a:buNone/>
              <a:defRPr sz="1300"/>
            </a:lvl2pPr>
            <a:lvl3pPr marL="1001070" indent="0">
              <a:buNone/>
              <a:defRPr sz="1100"/>
            </a:lvl3pPr>
            <a:lvl4pPr marL="1501606" indent="0">
              <a:buNone/>
              <a:defRPr sz="1000"/>
            </a:lvl4pPr>
            <a:lvl5pPr marL="2002141" indent="0">
              <a:buNone/>
              <a:defRPr sz="1000"/>
            </a:lvl5pPr>
            <a:lvl6pPr marL="2502681" indent="0">
              <a:buNone/>
              <a:defRPr sz="1000"/>
            </a:lvl6pPr>
            <a:lvl7pPr marL="3003206" indent="0">
              <a:buNone/>
              <a:defRPr sz="1000"/>
            </a:lvl7pPr>
            <a:lvl8pPr marL="3503736" indent="0">
              <a:buNone/>
              <a:defRPr sz="1000"/>
            </a:lvl8pPr>
            <a:lvl9pPr marL="400427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AFE1E9-2E2E-48DB-A040-D024D8A624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0533" indent="0">
              <a:buNone/>
              <a:defRPr sz="3100"/>
            </a:lvl2pPr>
            <a:lvl3pPr marL="1001070" indent="0">
              <a:buNone/>
              <a:defRPr sz="2600"/>
            </a:lvl3pPr>
            <a:lvl4pPr marL="1501606" indent="0">
              <a:buNone/>
              <a:defRPr sz="2200"/>
            </a:lvl4pPr>
            <a:lvl5pPr marL="2002141" indent="0">
              <a:buNone/>
              <a:defRPr sz="2200"/>
            </a:lvl5pPr>
            <a:lvl6pPr marL="2502681" indent="0">
              <a:buNone/>
              <a:defRPr sz="2200"/>
            </a:lvl6pPr>
            <a:lvl7pPr marL="3003206" indent="0">
              <a:buNone/>
              <a:defRPr sz="2200"/>
            </a:lvl7pPr>
            <a:lvl8pPr marL="3503736" indent="0">
              <a:buNone/>
              <a:defRPr sz="2200"/>
            </a:lvl8pPr>
            <a:lvl9pPr marL="4004279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0533" indent="0">
              <a:buNone/>
              <a:defRPr sz="1300"/>
            </a:lvl2pPr>
            <a:lvl3pPr marL="1001070" indent="0">
              <a:buNone/>
              <a:defRPr sz="1100"/>
            </a:lvl3pPr>
            <a:lvl4pPr marL="1501606" indent="0">
              <a:buNone/>
              <a:defRPr sz="1000"/>
            </a:lvl4pPr>
            <a:lvl5pPr marL="2002141" indent="0">
              <a:buNone/>
              <a:defRPr sz="1000"/>
            </a:lvl5pPr>
            <a:lvl6pPr marL="2502681" indent="0">
              <a:buNone/>
              <a:defRPr sz="1000"/>
            </a:lvl6pPr>
            <a:lvl7pPr marL="3003206" indent="0">
              <a:buNone/>
              <a:defRPr sz="1000"/>
            </a:lvl7pPr>
            <a:lvl8pPr marL="3503736" indent="0">
              <a:buNone/>
              <a:defRPr sz="1000"/>
            </a:lvl8pPr>
            <a:lvl9pPr marL="400427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811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811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1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2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2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3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4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4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6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5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1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17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23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29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3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4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46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585" indent="0">
              <a:buNone/>
              <a:defRPr sz="2200" b="1"/>
            </a:lvl2pPr>
            <a:lvl3pPr marL="1001174" indent="0">
              <a:buNone/>
              <a:defRPr sz="2000" b="1"/>
            </a:lvl3pPr>
            <a:lvl4pPr marL="1501762" indent="0">
              <a:buNone/>
              <a:defRPr sz="1800" b="1"/>
            </a:lvl4pPr>
            <a:lvl5pPr marL="2002348" indent="0">
              <a:buNone/>
              <a:defRPr sz="1800" b="1"/>
            </a:lvl5pPr>
            <a:lvl6pPr marL="2502940" indent="0">
              <a:buNone/>
              <a:defRPr sz="1800" b="1"/>
            </a:lvl6pPr>
            <a:lvl7pPr marL="3003518" indent="0">
              <a:buNone/>
              <a:defRPr sz="1800" b="1"/>
            </a:lvl7pPr>
            <a:lvl8pPr marL="3504099" indent="0">
              <a:buNone/>
              <a:defRPr sz="1800" b="1"/>
            </a:lvl8pPr>
            <a:lvl9pPr marL="400469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585" indent="0">
              <a:buNone/>
              <a:defRPr sz="2200" b="1"/>
            </a:lvl2pPr>
            <a:lvl3pPr marL="1001174" indent="0">
              <a:buNone/>
              <a:defRPr sz="2000" b="1"/>
            </a:lvl3pPr>
            <a:lvl4pPr marL="1501762" indent="0">
              <a:buNone/>
              <a:defRPr sz="1800" b="1"/>
            </a:lvl4pPr>
            <a:lvl5pPr marL="2002348" indent="0">
              <a:buNone/>
              <a:defRPr sz="1800" b="1"/>
            </a:lvl5pPr>
            <a:lvl6pPr marL="2502940" indent="0">
              <a:buNone/>
              <a:defRPr sz="1800" b="1"/>
            </a:lvl6pPr>
            <a:lvl7pPr marL="3003518" indent="0">
              <a:buNone/>
              <a:defRPr sz="1800" b="1"/>
            </a:lvl7pPr>
            <a:lvl8pPr marL="3504099" indent="0">
              <a:buNone/>
              <a:defRPr sz="1800" b="1"/>
            </a:lvl8pPr>
            <a:lvl9pPr marL="400469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82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081" indent="0">
              <a:buNone/>
              <a:defRPr sz="1800"/>
            </a:lvl2pPr>
            <a:lvl3pPr marL="908160" indent="0">
              <a:buNone/>
              <a:defRPr sz="1700"/>
            </a:lvl3pPr>
            <a:lvl4pPr marL="1362251" indent="0">
              <a:buNone/>
              <a:defRPr sz="1400"/>
            </a:lvl4pPr>
            <a:lvl5pPr marL="1816330" indent="0">
              <a:buNone/>
              <a:defRPr sz="1400"/>
            </a:lvl5pPr>
            <a:lvl6pPr marL="2270396" indent="0">
              <a:buNone/>
              <a:defRPr sz="1400"/>
            </a:lvl6pPr>
            <a:lvl7pPr marL="2724493" indent="0">
              <a:buNone/>
              <a:defRPr sz="1400"/>
            </a:lvl7pPr>
            <a:lvl8pPr marL="3178575" indent="0">
              <a:buNone/>
              <a:defRPr sz="1400"/>
            </a:lvl8pPr>
            <a:lvl9pPr marL="363266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343969-5658-49F5-82E9-66E54BF8A2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5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0585" indent="0">
              <a:buNone/>
              <a:defRPr sz="1300"/>
            </a:lvl2pPr>
            <a:lvl3pPr marL="1001174" indent="0">
              <a:buNone/>
              <a:defRPr sz="1100"/>
            </a:lvl3pPr>
            <a:lvl4pPr marL="1501762" indent="0">
              <a:buNone/>
              <a:defRPr sz="1000"/>
            </a:lvl4pPr>
            <a:lvl5pPr marL="2002348" indent="0">
              <a:buNone/>
              <a:defRPr sz="1000"/>
            </a:lvl5pPr>
            <a:lvl6pPr marL="2502940" indent="0">
              <a:buNone/>
              <a:defRPr sz="1000"/>
            </a:lvl6pPr>
            <a:lvl7pPr marL="3003518" indent="0">
              <a:buNone/>
              <a:defRPr sz="1000"/>
            </a:lvl7pPr>
            <a:lvl8pPr marL="3504099" indent="0">
              <a:buNone/>
              <a:defRPr sz="1000"/>
            </a:lvl8pPr>
            <a:lvl9pPr marL="400469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0585" indent="0">
              <a:buNone/>
              <a:defRPr sz="3100"/>
            </a:lvl2pPr>
            <a:lvl3pPr marL="1001174" indent="0">
              <a:buNone/>
              <a:defRPr sz="2600"/>
            </a:lvl3pPr>
            <a:lvl4pPr marL="1501762" indent="0">
              <a:buNone/>
              <a:defRPr sz="2200"/>
            </a:lvl4pPr>
            <a:lvl5pPr marL="2002348" indent="0">
              <a:buNone/>
              <a:defRPr sz="2200"/>
            </a:lvl5pPr>
            <a:lvl6pPr marL="2502940" indent="0">
              <a:buNone/>
              <a:defRPr sz="2200"/>
            </a:lvl6pPr>
            <a:lvl7pPr marL="3003518" indent="0">
              <a:buNone/>
              <a:defRPr sz="2200"/>
            </a:lvl7pPr>
            <a:lvl8pPr marL="3504099" indent="0">
              <a:buNone/>
              <a:defRPr sz="2200"/>
            </a:lvl8pPr>
            <a:lvl9pPr marL="4004694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0585" indent="0">
              <a:buNone/>
              <a:defRPr sz="1300"/>
            </a:lvl2pPr>
            <a:lvl3pPr marL="1001174" indent="0">
              <a:buNone/>
              <a:defRPr sz="1100"/>
            </a:lvl3pPr>
            <a:lvl4pPr marL="1501762" indent="0">
              <a:buNone/>
              <a:defRPr sz="1000"/>
            </a:lvl4pPr>
            <a:lvl5pPr marL="2002348" indent="0">
              <a:buNone/>
              <a:defRPr sz="1000"/>
            </a:lvl5pPr>
            <a:lvl6pPr marL="2502940" indent="0">
              <a:buNone/>
              <a:defRPr sz="1000"/>
            </a:lvl6pPr>
            <a:lvl7pPr marL="3003518" indent="0">
              <a:buNone/>
              <a:defRPr sz="1000"/>
            </a:lvl7pPr>
            <a:lvl8pPr marL="3504099" indent="0">
              <a:buNone/>
              <a:defRPr sz="1000"/>
            </a:lvl8pPr>
            <a:lvl9pPr marL="400469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810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810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2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4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61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6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2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27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34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41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4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55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689" indent="0">
              <a:buNone/>
              <a:defRPr sz="2200" b="1"/>
            </a:lvl2pPr>
            <a:lvl3pPr marL="1001381" indent="0">
              <a:buNone/>
              <a:defRPr sz="2000" b="1"/>
            </a:lvl3pPr>
            <a:lvl4pPr marL="1502074" indent="0">
              <a:buNone/>
              <a:defRPr sz="1800" b="1"/>
            </a:lvl4pPr>
            <a:lvl5pPr marL="2002763" indent="0">
              <a:buNone/>
              <a:defRPr sz="1800" b="1"/>
            </a:lvl5pPr>
            <a:lvl6pPr marL="2503458" indent="0">
              <a:buNone/>
              <a:defRPr sz="1800" b="1"/>
            </a:lvl6pPr>
            <a:lvl7pPr marL="3004142" indent="0">
              <a:buNone/>
              <a:defRPr sz="1800" b="1"/>
            </a:lvl7pPr>
            <a:lvl8pPr marL="3504826" indent="0">
              <a:buNone/>
              <a:defRPr sz="1800" b="1"/>
            </a:lvl8pPr>
            <a:lvl9pPr marL="400552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689" indent="0">
              <a:buNone/>
              <a:defRPr sz="2200" b="1"/>
            </a:lvl2pPr>
            <a:lvl3pPr marL="1001381" indent="0">
              <a:buNone/>
              <a:defRPr sz="2000" b="1"/>
            </a:lvl3pPr>
            <a:lvl4pPr marL="1502074" indent="0">
              <a:buNone/>
              <a:defRPr sz="1800" b="1"/>
            </a:lvl4pPr>
            <a:lvl5pPr marL="2002763" indent="0">
              <a:buNone/>
              <a:defRPr sz="1800" b="1"/>
            </a:lvl5pPr>
            <a:lvl6pPr marL="2503458" indent="0">
              <a:buNone/>
              <a:defRPr sz="1800" b="1"/>
            </a:lvl6pPr>
            <a:lvl7pPr marL="3004142" indent="0">
              <a:buNone/>
              <a:defRPr sz="1800" b="1"/>
            </a:lvl7pPr>
            <a:lvl8pPr marL="3504826" indent="0">
              <a:buNone/>
              <a:defRPr sz="1800" b="1"/>
            </a:lvl8pPr>
            <a:lvl9pPr marL="400552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548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38" y="1768548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B34B29-2275-468A-B2B0-26DD9889ED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57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0689" indent="0">
              <a:buNone/>
              <a:defRPr sz="1300"/>
            </a:lvl2pPr>
            <a:lvl3pPr marL="1001381" indent="0">
              <a:buNone/>
              <a:defRPr sz="1100"/>
            </a:lvl3pPr>
            <a:lvl4pPr marL="1502074" indent="0">
              <a:buNone/>
              <a:defRPr sz="1000"/>
            </a:lvl4pPr>
            <a:lvl5pPr marL="2002763" indent="0">
              <a:buNone/>
              <a:defRPr sz="1000"/>
            </a:lvl5pPr>
            <a:lvl6pPr marL="2503458" indent="0">
              <a:buNone/>
              <a:defRPr sz="1000"/>
            </a:lvl6pPr>
            <a:lvl7pPr marL="3004142" indent="0">
              <a:buNone/>
              <a:defRPr sz="1000"/>
            </a:lvl7pPr>
            <a:lvl8pPr marL="3504826" indent="0">
              <a:buNone/>
              <a:defRPr sz="1000"/>
            </a:lvl8pPr>
            <a:lvl9pPr marL="400552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0689" indent="0">
              <a:buNone/>
              <a:defRPr sz="3100"/>
            </a:lvl2pPr>
            <a:lvl3pPr marL="1001381" indent="0">
              <a:buNone/>
              <a:defRPr sz="2600"/>
            </a:lvl3pPr>
            <a:lvl4pPr marL="1502074" indent="0">
              <a:buNone/>
              <a:defRPr sz="2200"/>
            </a:lvl4pPr>
            <a:lvl5pPr marL="2002763" indent="0">
              <a:buNone/>
              <a:defRPr sz="2200"/>
            </a:lvl5pPr>
            <a:lvl6pPr marL="2503458" indent="0">
              <a:buNone/>
              <a:defRPr sz="2200"/>
            </a:lvl6pPr>
            <a:lvl7pPr marL="3004142" indent="0">
              <a:buNone/>
              <a:defRPr sz="2200"/>
            </a:lvl7pPr>
            <a:lvl8pPr marL="3504826" indent="0">
              <a:buNone/>
              <a:defRPr sz="2200"/>
            </a:lvl8pPr>
            <a:lvl9pPr marL="4005525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0689" indent="0">
              <a:buNone/>
              <a:defRPr sz="1300"/>
            </a:lvl2pPr>
            <a:lvl3pPr marL="1001381" indent="0">
              <a:buNone/>
              <a:defRPr sz="1100"/>
            </a:lvl3pPr>
            <a:lvl4pPr marL="1502074" indent="0">
              <a:buNone/>
              <a:defRPr sz="1000"/>
            </a:lvl4pPr>
            <a:lvl5pPr marL="2002763" indent="0">
              <a:buNone/>
              <a:defRPr sz="1000"/>
            </a:lvl5pPr>
            <a:lvl6pPr marL="2503458" indent="0">
              <a:buNone/>
              <a:defRPr sz="1000"/>
            </a:lvl6pPr>
            <a:lvl7pPr marL="3004142" indent="0">
              <a:buNone/>
              <a:defRPr sz="1000"/>
            </a:lvl7pPr>
            <a:lvl8pPr marL="3504826" indent="0">
              <a:buNone/>
              <a:defRPr sz="1000"/>
            </a:lvl8pPr>
            <a:lvl9pPr marL="400552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807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807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1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6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58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8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16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25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33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4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50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5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6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844" indent="0">
              <a:buNone/>
              <a:defRPr sz="2200" b="1"/>
            </a:lvl2pPr>
            <a:lvl3pPr marL="1001693" indent="0">
              <a:buNone/>
              <a:defRPr sz="2000" b="1"/>
            </a:lvl3pPr>
            <a:lvl4pPr marL="1502542" indent="0">
              <a:buNone/>
              <a:defRPr sz="1800" b="1"/>
            </a:lvl4pPr>
            <a:lvl5pPr marL="2003386" indent="0">
              <a:buNone/>
              <a:defRPr sz="1800" b="1"/>
            </a:lvl5pPr>
            <a:lvl6pPr marL="2504235" indent="0">
              <a:buNone/>
              <a:defRPr sz="1800" b="1"/>
            </a:lvl6pPr>
            <a:lvl7pPr marL="3005078" indent="0">
              <a:buNone/>
              <a:defRPr sz="1800" b="1"/>
            </a:lvl7pPr>
            <a:lvl8pPr marL="3505917" indent="0">
              <a:buNone/>
              <a:defRPr sz="1800" b="1"/>
            </a:lvl8pPr>
            <a:lvl9pPr marL="400677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844" indent="0">
              <a:buNone/>
              <a:defRPr sz="2200" b="1"/>
            </a:lvl2pPr>
            <a:lvl3pPr marL="1001693" indent="0">
              <a:buNone/>
              <a:defRPr sz="2000" b="1"/>
            </a:lvl3pPr>
            <a:lvl4pPr marL="1502542" indent="0">
              <a:buNone/>
              <a:defRPr sz="1800" b="1"/>
            </a:lvl4pPr>
            <a:lvl5pPr marL="2003386" indent="0">
              <a:buNone/>
              <a:defRPr sz="1800" b="1"/>
            </a:lvl5pPr>
            <a:lvl6pPr marL="2504235" indent="0">
              <a:buNone/>
              <a:defRPr sz="1800" b="1"/>
            </a:lvl6pPr>
            <a:lvl7pPr marL="3005078" indent="0">
              <a:buNone/>
              <a:defRPr sz="1800" b="1"/>
            </a:lvl7pPr>
            <a:lvl8pPr marL="3505917" indent="0">
              <a:buNone/>
              <a:defRPr sz="1800" b="1"/>
            </a:lvl8pPr>
            <a:lvl9pPr marL="400677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28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81" indent="0">
              <a:buNone/>
              <a:defRPr sz="2000" b="1"/>
            </a:lvl2pPr>
            <a:lvl3pPr marL="908160" indent="0">
              <a:buNone/>
              <a:defRPr sz="1800" b="1"/>
            </a:lvl3pPr>
            <a:lvl4pPr marL="1362251" indent="0">
              <a:buNone/>
              <a:defRPr sz="1700" b="1"/>
            </a:lvl4pPr>
            <a:lvl5pPr marL="1816330" indent="0">
              <a:buNone/>
              <a:defRPr sz="1700" b="1"/>
            </a:lvl5pPr>
            <a:lvl6pPr marL="2270396" indent="0">
              <a:buNone/>
              <a:defRPr sz="1700" b="1"/>
            </a:lvl6pPr>
            <a:lvl7pPr marL="2724493" indent="0">
              <a:buNone/>
              <a:defRPr sz="1700" b="1"/>
            </a:lvl7pPr>
            <a:lvl8pPr marL="3178575" indent="0">
              <a:buNone/>
              <a:defRPr sz="1700" b="1"/>
            </a:lvl8pPr>
            <a:lvl9pPr marL="36326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81" indent="0">
              <a:buNone/>
              <a:defRPr sz="2000" b="1"/>
            </a:lvl2pPr>
            <a:lvl3pPr marL="908160" indent="0">
              <a:buNone/>
              <a:defRPr sz="1800" b="1"/>
            </a:lvl3pPr>
            <a:lvl4pPr marL="1362251" indent="0">
              <a:buNone/>
              <a:defRPr sz="1700" b="1"/>
            </a:lvl4pPr>
            <a:lvl5pPr marL="1816330" indent="0">
              <a:buNone/>
              <a:defRPr sz="1700" b="1"/>
            </a:lvl5pPr>
            <a:lvl6pPr marL="2270396" indent="0">
              <a:buNone/>
              <a:defRPr sz="1700" b="1"/>
            </a:lvl6pPr>
            <a:lvl7pPr marL="2724493" indent="0">
              <a:buNone/>
              <a:defRPr sz="1700" b="1"/>
            </a:lvl7pPr>
            <a:lvl8pPr marL="3178575" indent="0">
              <a:buNone/>
              <a:defRPr sz="1700" b="1"/>
            </a:lvl8pPr>
            <a:lvl9pPr marL="36326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798CA6-ED08-4C61-B1D4-5C6749E1BB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54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0844" indent="0">
              <a:buNone/>
              <a:defRPr sz="1300"/>
            </a:lvl2pPr>
            <a:lvl3pPr marL="1001693" indent="0">
              <a:buNone/>
              <a:defRPr sz="1100"/>
            </a:lvl3pPr>
            <a:lvl4pPr marL="1502542" indent="0">
              <a:buNone/>
              <a:defRPr sz="1000"/>
            </a:lvl4pPr>
            <a:lvl5pPr marL="2003386" indent="0">
              <a:buNone/>
              <a:defRPr sz="1000"/>
            </a:lvl5pPr>
            <a:lvl6pPr marL="2504235" indent="0">
              <a:buNone/>
              <a:defRPr sz="1000"/>
            </a:lvl6pPr>
            <a:lvl7pPr marL="3005078" indent="0">
              <a:buNone/>
              <a:defRPr sz="1000"/>
            </a:lvl7pPr>
            <a:lvl8pPr marL="3505917" indent="0">
              <a:buNone/>
              <a:defRPr sz="1000"/>
            </a:lvl8pPr>
            <a:lvl9pPr marL="40067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0844" indent="0">
              <a:buNone/>
              <a:defRPr sz="3100"/>
            </a:lvl2pPr>
            <a:lvl3pPr marL="1001693" indent="0">
              <a:buNone/>
              <a:defRPr sz="2600"/>
            </a:lvl3pPr>
            <a:lvl4pPr marL="1502542" indent="0">
              <a:buNone/>
              <a:defRPr sz="2200"/>
            </a:lvl4pPr>
            <a:lvl5pPr marL="2003386" indent="0">
              <a:buNone/>
              <a:defRPr sz="2200"/>
            </a:lvl5pPr>
            <a:lvl6pPr marL="2504235" indent="0">
              <a:buNone/>
              <a:defRPr sz="2200"/>
            </a:lvl6pPr>
            <a:lvl7pPr marL="3005078" indent="0">
              <a:buNone/>
              <a:defRPr sz="2200"/>
            </a:lvl7pPr>
            <a:lvl8pPr marL="3505917" indent="0">
              <a:buNone/>
              <a:defRPr sz="2200"/>
            </a:lvl8pPr>
            <a:lvl9pPr marL="4006770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0844" indent="0">
              <a:buNone/>
              <a:defRPr sz="1300"/>
            </a:lvl2pPr>
            <a:lvl3pPr marL="1001693" indent="0">
              <a:buNone/>
              <a:defRPr sz="1100"/>
            </a:lvl3pPr>
            <a:lvl4pPr marL="1502542" indent="0">
              <a:buNone/>
              <a:defRPr sz="1000"/>
            </a:lvl4pPr>
            <a:lvl5pPr marL="2003386" indent="0">
              <a:buNone/>
              <a:defRPr sz="1000"/>
            </a:lvl5pPr>
            <a:lvl6pPr marL="2504235" indent="0">
              <a:buNone/>
              <a:defRPr sz="1000"/>
            </a:lvl6pPr>
            <a:lvl7pPr marL="3005078" indent="0">
              <a:buNone/>
              <a:defRPr sz="1000"/>
            </a:lvl7pPr>
            <a:lvl8pPr marL="3505917" indent="0">
              <a:buNone/>
              <a:defRPr sz="1000"/>
            </a:lvl8pPr>
            <a:lvl9pPr marL="40067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804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804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2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5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5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0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2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3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42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5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6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73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84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21303CE-EB6C-4B27-8C2F-34456A6E02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052" indent="0">
              <a:buNone/>
              <a:defRPr sz="2200" b="1"/>
            </a:lvl2pPr>
            <a:lvl3pPr marL="1002109" indent="0">
              <a:buNone/>
              <a:defRPr sz="2000" b="1"/>
            </a:lvl3pPr>
            <a:lvl4pPr marL="1503166" indent="0">
              <a:buNone/>
              <a:defRPr sz="1800" b="1"/>
            </a:lvl4pPr>
            <a:lvl5pPr marL="2004217" indent="0">
              <a:buNone/>
              <a:defRPr sz="1800" b="1"/>
            </a:lvl5pPr>
            <a:lvl6pPr marL="2505275" indent="0">
              <a:buNone/>
              <a:defRPr sz="1800" b="1"/>
            </a:lvl6pPr>
            <a:lvl7pPr marL="3006326" indent="0">
              <a:buNone/>
              <a:defRPr sz="1800" b="1"/>
            </a:lvl7pPr>
            <a:lvl8pPr marL="3507371" indent="0">
              <a:buNone/>
              <a:defRPr sz="1800" b="1"/>
            </a:lvl8pPr>
            <a:lvl9pPr marL="400843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052" indent="0">
              <a:buNone/>
              <a:defRPr sz="2200" b="1"/>
            </a:lvl2pPr>
            <a:lvl3pPr marL="1002109" indent="0">
              <a:buNone/>
              <a:defRPr sz="2000" b="1"/>
            </a:lvl3pPr>
            <a:lvl4pPr marL="1503166" indent="0">
              <a:buNone/>
              <a:defRPr sz="1800" b="1"/>
            </a:lvl4pPr>
            <a:lvl5pPr marL="2004217" indent="0">
              <a:buNone/>
              <a:defRPr sz="1800" b="1"/>
            </a:lvl5pPr>
            <a:lvl6pPr marL="2505275" indent="0">
              <a:buNone/>
              <a:defRPr sz="1800" b="1"/>
            </a:lvl6pPr>
            <a:lvl7pPr marL="3006326" indent="0">
              <a:buNone/>
              <a:defRPr sz="1800" b="1"/>
            </a:lvl7pPr>
            <a:lvl8pPr marL="3507371" indent="0">
              <a:buNone/>
              <a:defRPr sz="1800" b="1"/>
            </a:lvl8pPr>
            <a:lvl9pPr marL="400843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4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1052" indent="0">
              <a:buNone/>
              <a:defRPr sz="1300"/>
            </a:lvl2pPr>
            <a:lvl3pPr marL="1002109" indent="0">
              <a:buNone/>
              <a:defRPr sz="1100"/>
            </a:lvl3pPr>
            <a:lvl4pPr marL="1503166" indent="0">
              <a:buNone/>
              <a:defRPr sz="1000"/>
            </a:lvl4pPr>
            <a:lvl5pPr marL="2004217" indent="0">
              <a:buNone/>
              <a:defRPr sz="1000"/>
            </a:lvl5pPr>
            <a:lvl6pPr marL="2505275" indent="0">
              <a:buNone/>
              <a:defRPr sz="1000"/>
            </a:lvl6pPr>
            <a:lvl7pPr marL="3006326" indent="0">
              <a:buNone/>
              <a:defRPr sz="1000"/>
            </a:lvl7pPr>
            <a:lvl8pPr marL="3507371" indent="0">
              <a:buNone/>
              <a:defRPr sz="1000"/>
            </a:lvl8pPr>
            <a:lvl9pPr marL="400843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1052" indent="0">
              <a:buNone/>
              <a:defRPr sz="3100"/>
            </a:lvl2pPr>
            <a:lvl3pPr marL="1002109" indent="0">
              <a:buNone/>
              <a:defRPr sz="2600"/>
            </a:lvl3pPr>
            <a:lvl4pPr marL="1503166" indent="0">
              <a:buNone/>
              <a:defRPr sz="2200"/>
            </a:lvl4pPr>
            <a:lvl5pPr marL="2004217" indent="0">
              <a:buNone/>
              <a:defRPr sz="2200"/>
            </a:lvl5pPr>
            <a:lvl6pPr marL="2505275" indent="0">
              <a:buNone/>
              <a:defRPr sz="2200"/>
            </a:lvl6pPr>
            <a:lvl7pPr marL="3006326" indent="0">
              <a:buNone/>
              <a:defRPr sz="2200"/>
            </a:lvl7pPr>
            <a:lvl8pPr marL="3507371" indent="0">
              <a:buNone/>
              <a:defRPr sz="2200"/>
            </a:lvl8pPr>
            <a:lvl9pPr marL="400843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1052" indent="0">
              <a:buNone/>
              <a:defRPr sz="1300"/>
            </a:lvl2pPr>
            <a:lvl3pPr marL="1002109" indent="0">
              <a:buNone/>
              <a:defRPr sz="1100"/>
            </a:lvl3pPr>
            <a:lvl4pPr marL="1503166" indent="0">
              <a:buNone/>
              <a:defRPr sz="1000"/>
            </a:lvl4pPr>
            <a:lvl5pPr marL="2004217" indent="0">
              <a:buNone/>
              <a:defRPr sz="1000"/>
            </a:lvl5pPr>
            <a:lvl6pPr marL="2505275" indent="0">
              <a:buNone/>
              <a:defRPr sz="1000"/>
            </a:lvl6pPr>
            <a:lvl7pPr marL="3006326" indent="0">
              <a:buNone/>
              <a:defRPr sz="1000"/>
            </a:lvl7pPr>
            <a:lvl8pPr marL="3507371" indent="0">
              <a:buNone/>
              <a:defRPr sz="1000"/>
            </a:lvl8pPr>
            <a:lvl9pPr marL="400843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800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800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5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6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9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0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48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3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26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3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5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65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7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9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0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6A40D2-B53E-4CEB-975F-95D89A9417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312" indent="0">
              <a:buNone/>
              <a:defRPr sz="2200" b="1"/>
            </a:lvl2pPr>
            <a:lvl3pPr marL="1002629" indent="0">
              <a:buNone/>
              <a:defRPr sz="2000" b="1"/>
            </a:lvl3pPr>
            <a:lvl4pPr marL="1503946" indent="0">
              <a:buNone/>
              <a:defRPr sz="1800" b="1"/>
            </a:lvl4pPr>
            <a:lvl5pPr marL="2005256" indent="0">
              <a:buNone/>
              <a:defRPr sz="1800" b="1"/>
            </a:lvl5pPr>
            <a:lvl6pPr marL="2506572" indent="0">
              <a:buNone/>
              <a:defRPr sz="1800" b="1"/>
            </a:lvl6pPr>
            <a:lvl7pPr marL="3007886" indent="0">
              <a:buNone/>
              <a:defRPr sz="1800" b="1"/>
            </a:lvl7pPr>
            <a:lvl8pPr marL="3509189" indent="0">
              <a:buNone/>
              <a:defRPr sz="1800" b="1"/>
            </a:lvl8pPr>
            <a:lvl9pPr marL="40105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312" indent="0">
              <a:buNone/>
              <a:defRPr sz="2200" b="1"/>
            </a:lvl2pPr>
            <a:lvl3pPr marL="1002629" indent="0">
              <a:buNone/>
              <a:defRPr sz="2000" b="1"/>
            </a:lvl3pPr>
            <a:lvl4pPr marL="1503946" indent="0">
              <a:buNone/>
              <a:defRPr sz="1800" b="1"/>
            </a:lvl4pPr>
            <a:lvl5pPr marL="2005256" indent="0">
              <a:buNone/>
              <a:defRPr sz="1800" b="1"/>
            </a:lvl5pPr>
            <a:lvl6pPr marL="2506572" indent="0">
              <a:buNone/>
              <a:defRPr sz="1800" b="1"/>
            </a:lvl6pPr>
            <a:lvl7pPr marL="3007886" indent="0">
              <a:buNone/>
              <a:defRPr sz="1800" b="1"/>
            </a:lvl7pPr>
            <a:lvl8pPr marL="3509189" indent="0">
              <a:buNone/>
              <a:defRPr sz="1800" b="1"/>
            </a:lvl8pPr>
            <a:lvl9pPr marL="401050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44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1312" indent="0">
              <a:buNone/>
              <a:defRPr sz="1300"/>
            </a:lvl2pPr>
            <a:lvl3pPr marL="1002629" indent="0">
              <a:buNone/>
              <a:defRPr sz="1100"/>
            </a:lvl3pPr>
            <a:lvl4pPr marL="1503946" indent="0">
              <a:buNone/>
              <a:defRPr sz="1000"/>
            </a:lvl4pPr>
            <a:lvl5pPr marL="2005256" indent="0">
              <a:buNone/>
              <a:defRPr sz="1000"/>
            </a:lvl5pPr>
            <a:lvl6pPr marL="2506572" indent="0">
              <a:buNone/>
              <a:defRPr sz="1000"/>
            </a:lvl6pPr>
            <a:lvl7pPr marL="3007886" indent="0">
              <a:buNone/>
              <a:defRPr sz="1000"/>
            </a:lvl7pPr>
            <a:lvl8pPr marL="3509189" indent="0">
              <a:buNone/>
              <a:defRPr sz="1000"/>
            </a:lvl8pPr>
            <a:lvl9pPr marL="4010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1312" indent="0">
              <a:buNone/>
              <a:defRPr sz="3100"/>
            </a:lvl2pPr>
            <a:lvl3pPr marL="1002629" indent="0">
              <a:buNone/>
              <a:defRPr sz="2600"/>
            </a:lvl3pPr>
            <a:lvl4pPr marL="1503946" indent="0">
              <a:buNone/>
              <a:defRPr sz="2200"/>
            </a:lvl4pPr>
            <a:lvl5pPr marL="2005256" indent="0">
              <a:buNone/>
              <a:defRPr sz="2200"/>
            </a:lvl5pPr>
            <a:lvl6pPr marL="2506572" indent="0">
              <a:buNone/>
              <a:defRPr sz="2200"/>
            </a:lvl6pPr>
            <a:lvl7pPr marL="3007886" indent="0">
              <a:buNone/>
              <a:defRPr sz="2200"/>
            </a:lvl7pPr>
            <a:lvl8pPr marL="3509189" indent="0">
              <a:buNone/>
              <a:defRPr sz="2200"/>
            </a:lvl8pPr>
            <a:lvl9pPr marL="4010509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1312" indent="0">
              <a:buNone/>
              <a:defRPr sz="1300"/>
            </a:lvl2pPr>
            <a:lvl3pPr marL="1002629" indent="0">
              <a:buNone/>
              <a:defRPr sz="1100"/>
            </a:lvl3pPr>
            <a:lvl4pPr marL="1503946" indent="0">
              <a:buNone/>
              <a:defRPr sz="1000"/>
            </a:lvl4pPr>
            <a:lvl5pPr marL="2005256" indent="0">
              <a:buNone/>
              <a:defRPr sz="1000"/>
            </a:lvl5pPr>
            <a:lvl6pPr marL="2506572" indent="0">
              <a:buNone/>
              <a:defRPr sz="1000"/>
            </a:lvl6pPr>
            <a:lvl7pPr marL="3007886" indent="0">
              <a:buNone/>
              <a:defRPr sz="1000"/>
            </a:lvl7pPr>
            <a:lvl8pPr marL="3509189" indent="0">
              <a:buNone/>
              <a:defRPr sz="1000"/>
            </a:lvl8pPr>
            <a:lvl9pPr marL="4010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94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94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4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8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3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22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4081" indent="0">
              <a:buNone/>
              <a:defRPr sz="1200"/>
            </a:lvl2pPr>
            <a:lvl3pPr marL="908160" indent="0">
              <a:buNone/>
              <a:defRPr sz="1000"/>
            </a:lvl3pPr>
            <a:lvl4pPr marL="1362251" indent="0">
              <a:buNone/>
              <a:defRPr sz="900"/>
            </a:lvl4pPr>
            <a:lvl5pPr marL="1816330" indent="0">
              <a:buNone/>
              <a:defRPr sz="900"/>
            </a:lvl5pPr>
            <a:lvl6pPr marL="2270396" indent="0">
              <a:buNone/>
              <a:defRPr sz="900"/>
            </a:lvl6pPr>
            <a:lvl7pPr marL="2724493" indent="0">
              <a:buNone/>
              <a:defRPr sz="900"/>
            </a:lvl7pPr>
            <a:lvl8pPr marL="3178575" indent="0">
              <a:buNone/>
              <a:defRPr sz="900"/>
            </a:lvl8pPr>
            <a:lvl9pPr marL="3632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20FEEB-A354-40E9-95F6-75DD29501C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4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6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32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4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65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81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9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13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30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623" indent="0">
              <a:buNone/>
              <a:defRPr sz="2200" b="1"/>
            </a:lvl2pPr>
            <a:lvl3pPr marL="1003252" indent="0">
              <a:buNone/>
              <a:defRPr sz="2000" b="1"/>
            </a:lvl3pPr>
            <a:lvl4pPr marL="1504881" indent="0">
              <a:buNone/>
              <a:defRPr sz="1800" b="1"/>
            </a:lvl4pPr>
            <a:lvl5pPr marL="2006503" indent="0">
              <a:buNone/>
              <a:defRPr sz="1800" b="1"/>
            </a:lvl5pPr>
            <a:lvl6pPr marL="2508133" indent="0">
              <a:buNone/>
              <a:defRPr sz="1800" b="1"/>
            </a:lvl6pPr>
            <a:lvl7pPr marL="3009757" indent="0">
              <a:buNone/>
              <a:defRPr sz="1800" b="1"/>
            </a:lvl7pPr>
            <a:lvl8pPr marL="3511372" indent="0">
              <a:buNone/>
              <a:defRPr sz="1800" b="1"/>
            </a:lvl8pPr>
            <a:lvl9pPr marL="401300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623" indent="0">
              <a:buNone/>
              <a:defRPr sz="2200" b="1"/>
            </a:lvl2pPr>
            <a:lvl3pPr marL="1003252" indent="0">
              <a:buNone/>
              <a:defRPr sz="2000" b="1"/>
            </a:lvl3pPr>
            <a:lvl4pPr marL="1504881" indent="0">
              <a:buNone/>
              <a:defRPr sz="1800" b="1"/>
            </a:lvl4pPr>
            <a:lvl5pPr marL="2006503" indent="0">
              <a:buNone/>
              <a:defRPr sz="1800" b="1"/>
            </a:lvl5pPr>
            <a:lvl6pPr marL="2508133" indent="0">
              <a:buNone/>
              <a:defRPr sz="1800" b="1"/>
            </a:lvl6pPr>
            <a:lvl7pPr marL="3009757" indent="0">
              <a:buNone/>
              <a:defRPr sz="1800" b="1"/>
            </a:lvl7pPr>
            <a:lvl8pPr marL="3511372" indent="0">
              <a:buNone/>
              <a:defRPr sz="1800" b="1"/>
            </a:lvl8pPr>
            <a:lvl9pPr marL="401300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37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1623" indent="0">
              <a:buNone/>
              <a:defRPr sz="1300"/>
            </a:lvl2pPr>
            <a:lvl3pPr marL="1003252" indent="0">
              <a:buNone/>
              <a:defRPr sz="1100"/>
            </a:lvl3pPr>
            <a:lvl4pPr marL="1504881" indent="0">
              <a:buNone/>
              <a:defRPr sz="1000"/>
            </a:lvl4pPr>
            <a:lvl5pPr marL="2006503" indent="0">
              <a:buNone/>
              <a:defRPr sz="1000"/>
            </a:lvl5pPr>
            <a:lvl6pPr marL="2508133" indent="0">
              <a:buNone/>
              <a:defRPr sz="1000"/>
            </a:lvl6pPr>
            <a:lvl7pPr marL="3009757" indent="0">
              <a:buNone/>
              <a:defRPr sz="1000"/>
            </a:lvl7pPr>
            <a:lvl8pPr marL="3511372" indent="0">
              <a:buNone/>
              <a:defRPr sz="1000"/>
            </a:lvl8pPr>
            <a:lvl9pPr marL="401300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1623" indent="0">
              <a:buNone/>
              <a:defRPr sz="3100"/>
            </a:lvl2pPr>
            <a:lvl3pPr marL="1003252" indent="0">
              <a:buNone/>
              <a:defRPr sz="2600"/>
            </a:lvl3pPr>
            <a:lvl4pPr marL="1504881" indent="0">
              <a:buNone/>
              <a:defRPr sz="2200"/>
            </a:lvl4pPr>
            <a:lvl5pPr marL="2006503" indent="0">
              <a:buNone/>
              <a:defRPr sz="2200"/>
            </a:lvl5pPr>
            <a:lvl6pPr marL="2508133" indent="0">
              <a:buNone/>
              <a:defRPr sz="2200"/>
            </a:lvl6pPr>
            <a:lvl7pPr marL="3009757" indent="0">
              <a:buNone/>
              <a:defRPr sz="2200"/>
            </a:lvl7pPr>
            <a:lvl8pPr marL="3511372" indent="0">
              <a:buNone/>
              <a:defRPr sz="2200"/>
            </a:lvl8pPr>
            <a:lvl9pPr marL="4013005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1623" indent="0">
              <a:buNone/>
              <a:defRPr sz="1300"/>
            </a:lvl2pPr>
            <a:lvl3pPr marL="1003252" indent="0">
              <a:buNone/>
              <a:defRPr sz="1100"/>
            </a:lvl3pPr>
            <a:lvl4pPr marL="1504881" indent="0">
              <a:buNone/>
              <a:defRPr sz="1000"/>
            </a:lvl4pPr>
            <a:lvl5pPr marL="2006503" indent="0">
              <a:buNone/>
              <a:defRPr sz="1000"/>
            </a:lvl5pPr>
            <a:lvl6pPr marL="2508133" indent="0">
              <a:buNone/>
              <a:defRPr sz="1000"/>
            </a:lvl6pPr>
            <a:lvl7pPr marL="3009757" indent="0">
              <a:buNone/>
              <a:defRPr sz="1000"/>
            </a:lvl7pPr>
            <a:lvl8pPr marL="3511372" indent="0">
              <a:buNone/>
              <a:defRPr sz="1000"/>
            </a:lvl8pPr>
            <a:lvl9pPr marL="401300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88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88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1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4081" indent="0">
              <a:buNone/>
              <a:defRPr sz="2800"/>
            </a:lvl2pPr>
            <a:lvl3pPr marL="908160" indent="0">
              <a:buNone/>
              <a:defRPr sz="2400"/>
            </a:lvl3pPr>
            <a:lvl4pPr marL="1362251" indent="0">
              <a:buNone/>
              <a:defRPr sz="2000"/>
            </a:lvl4pPr>
            <a:lvl5pPr marL="1816330" indent="0">
              <a:buNone/>
              <a:defRPr sz="2000"/>
            </a:lvl5pPr>
            <a:lvl6pPr marL="2270396" indent="0">
              <a:buNone/>
              <a:defRPr sz="2000"/>
            </a:lvl6pPr>
            <a:lvl7pPr marL="2724493" indent="0">
              <a:buNone/>
              <a:defRPr sz="2000"/>
            </a:lvl7pPr>
            <a:lvl8pPr marL="3178575" indent="0">
              <a:buNone/>
              <a:defRPr sz="2000"/>
            </a:lvl8pPr>
            <a:lvl9pPr marL="3632667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4081" indent="0">
              <a:buNone/>
              <a:defRPr sz="1200"/>
            </a:lvl2pPr>
            <a:lvl3pPr marL="908160" indent="0">
              <a:buNone/>
              <a:defRPr sz="1000"/>
            </a:lvl3pPr>
            <a:lvl4pPr marL="1362251" indent="0">
              <a:buNone/>
              <a:defRPr sz="900"/>
            </a:lvl4pPr>
            <a:lvl5pPr marL="1816330" indent="0">
              <a:buNone/>
              <a:defRPr sz="900"/>
            </a:lvl5pPr>
            <a:lvl6pPr marL="2270396" indent="0">
              <a:buNone/>
              <a:defRPr sz="900"/>
            </a:lvl6pPr>
            <a:lvl7pPr marL="2724493" indent="0">
              <a:buNone/>
              <a:defRPr sz="900"/>
            </a:lvl7pPr>
            <a:lvl8pPr marL="3178575" indent="0">
              <a:buNone/>
              <a:defRPr sz="900"/>
            </a:lvl8pPr>
            <a:lvl9pPr marL="36326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266693-5628-4115-BA63-9B3E395386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83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19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39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5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7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9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1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39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5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986" indent="0">
              <a:buNone/>
              <a:defRPr sz="2200" b="1"/>
            </a:lvl2pPr>
            <a:lvl3pPr marL="1003981" indent="0">
              <a:buNone/>
              <a:defRPr sz="2000" b="1"/>
            </a:lvl3pPr>
            <a:lvl4pPr marL="1505974" indent="0">
              <a:buNone/>
              <a:defRPr sz="1800" b="1"/>
            </a:lvl4pPr>
            <a:lvl5pPr marL="2007960" indent="0">
              <a:buNone/>
              <a:defRPr sz="1800" b="1"/>
            </a:lvl5pPr>
            <a:lvl6pPr marL="2509954" indent="0">
              <a:buNone/>
              <a:defRPr sz="1800" b="1"/>
            </a:lvl6pPr>
            <a:lvl7pPr marL="3011943" indent="0">
              <a:buNone/>
              <a:defRPr sz="1800" b="1"/>
            </a:lvl7pPr>
            <a:lvl8pPr marL="3513921" indent="0">
              <a:buNone/>
              <a:defRPr sz="1800" b="1"/>
            </a:lvl8pPr>
            <a:lvl9pPr marL="401591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986" indent="0">
              <a:buNone/>
              <a:defRPr sz="2200" b="1"/>
            </a:lvl2pPr>
            <a:lvl3pPr marL="1003981" indent="0">
              <a:buNone/>
              <a:defRPr sz="2000" b="1"/>
            </a:lvl3pPr>
            <a:lvl4pPr marL="1505974" indent="0">
              <a:buNone/>
              <a:defRPr sz="1800" b="1"/>
            </a:lvl4pPr>
            <a:lvl5pPr marL="2007960" indent="0">
              <a:buNone/>
              <a:defRPr sz="1800" b="1"/>
            </a:lvl5pPr>
            <a:lvl6pPr marL="2509954" indent="0">
              <a:buNone/>
              <a:defRPr sz="1800" b="1"/>
            </a:lvl6pPr>
            <a:lvl7pPr marL="3011943" indent="0">
              <a:buNone/>
              <a:defRPr sz="1800" b="1"/>
            </a:lvl7pPr>
            <a:lvl8pPr marL="3513921" indent="0">
              <a:buNone/>
              <a:defRPr sz="1800" b="1"/>
            </a:lvl8pPr>
            <a:lvl9pPr marL="401591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9" y="30103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1986" indent="0">
              <a:buNone/>
              <a:defRPr sz="1300"/>
            </a:lvl2pPr>
            <a:lvl3pPr marL="1003981" indent="0">
              <a:buNone/>
              <a:defRPr sz="1100"/>
            </a:lvl3pPr>
            <a:lvl4pPr marL="1505974" indent="0">
              <a:buNone/>
              <a:defRPr sz="1000"/>
            </a:lvl4pPr>
            <a:lvl5pPr marL="2007960" indent="0">
              <a:buNone/>
              <a:defRPr sz="1000"/>
            </a:lvl5pPr>
            <a:lvl6pPr marL="2509954" indent="0">
              <a:buNone/>
              <a:defRPr sz="1000"/>
            </a:lvl6pPr>
            <a:lvl7pPr marL="3011943" indent="0">
              <a:buNone/>
              <a:defRPr sz="1000"/>
            </a:lvl7pPr>
            <a:lvl8pPr marL="3513921" indent="0">
              <a:buNone/>
              <a:defRPr sz="1000"/>
            </a:lvl8pPr>
            <a:lvl9pPr marL="40159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1986" indent="0">
              <a:buNone/>
              <a:defRPr sz="3100"/>
            </a:lvl2pPr>
            <a:lvl3pPr marL="1003981" indent="0">
              <a:buNone/>
              <a:defRPr sz="2600"/>
            </a:lvl3pPr>
            <a:lvl4pPr marL="1505974" indent="0">
              <a:buNone/>
              <a:defRPr sz="2200"/>
            </a:lvl4pPr>
            <a:lvl5pPr marL="2007960" indent="0">
              <a:buNone/>
              <a:defRPr sz="2200"/>
            </a:lvl5pPr>
            <a:lvl6pPr marL="2509954" indent="0">
              <a:buNone/>
              <a:defRPr sz="2200"/>
            </a:lvl6pPr>
            <a:lvl7pPr marL="3011943" indent="0">
              <a:buNone/>
              <a:defRPr sz="2200"/>
            </a:lvl7pPr>
            <a:lvl8pPr marL="3513921" indent="0">
              <a:buNone/>
              <a:defRPr sz="2200"/>
            </a:lvl8pPr>
            <a:lvl9pPr marL="401591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1986" indent="0">
              <a:buNone/>
              <a:defRPr sz="1300"/>
            </a:lvl2pPr>
            <a:lvl3pPr marL="1003981" indent="0">
              <a:buNone/>
              <a:defRPr sz="1100"/>
            </a:lvl3pPr>
            <a:lvl4pPr marL="1505974" indent="0">
              <a:buNone/>
              <a:defRPr sz="1000"/>
            </a:lvl4pPr>
            <a:lvl5pPr marL="2007960" indent="0">
              <a:buNone/>
              <a:defRPr sz="1000"/>
            </a:lvl5pPr>
            <a:lvl6pPr marL="2509954" indent="0">
              <a:buNone/>
              <a:defRPr sz="1000"/>
            </a:lvl6pPr>
            <a:lvl7pPr marL="3011943" indent="0">
              <a:buNone/>
              <a:defRPr sz="1000"/>
            </a:lvl7pPr>
            <a:lvl8pPr marL="3513921" indent="0">
              <a:buNone/>
              <a:defRPr sz="1000"/>
            </a:lvl8pPr>
            <a:lvl9pPr marL="401591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302780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80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548"/>
            <a:ext cx="9069388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3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18956" algn="l"/>
                <a:tab pos="1437918" algn="l"/>
                <a:tab pos="2156886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18956" algn="l"/>
                <a:tab pos="1437918" algn="l"/>
                <a:tab pos="2156886" algn="l"/>
                <a:tab pos="287585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3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18956" algn="l"/>
                <a:tab pos="1437918" algn="l"/>
                <a:tab pos="2156886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6AAEFEAE-255B-4926-8157-7D3A4EA245B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37893" indent="-283800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marL="1135196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marL="1589290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marL="2043371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497459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51531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05612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59702" indent="-227045" algn="ctr" defTabSz="44619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0564" indent="-340564" algn="l" defTabSz="446196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7893" indent="-283800" algn="l" defTabSz="446196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35196" indent="-227045" algn="l" defTabSz="446196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589290" indent="-227045" algn="l" defTabSz="446196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43371" indent="-227045" algn="l" defTabSz="44619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497459" indent="-227045" algn="l" defTabSz="44619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51531" indent="-227045" algn="l" defTabSz="44619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05612" indent="-227045" algn="l" defTabSz="44619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59702" indent="-227045" algn="l" defTabSz="44619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uk-UA"/>
      </a:defPPr>
      <a:lvl1pPr marL="0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81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160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251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330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396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493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575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667" algn="l" defTabSz="908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469" tIns="50237" rIns="100469" bIns="5023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469" tIns="50237" rIns="100469" bIns="5023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32"/>
            <a:ext cx="2352146" cy="402483"/>
          </a:xfrm>
          <a:prstGeom prst="rect">
            <a:avLst/>
          </a:prstGeom>
        </p:spPr>
        <p:txBody>
          <a:bodyPr vert="horz" lIns="100469" tIns="50237" rIns="100469" bIns="50237" rtlCol="0" anchor="ctr"/>
          <a:lstStyle>
            <a:lvl1pPr algn="l" defTabSz="100481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32"/>
            <a:ext cx="3192198" cy="402483"/>
          </a:xfrm>
          <a:prstGeom prst="rect">
            <a:avLst/>
          </a:prstGeom>
        </p:spPr>
        <p:txBody>
          <a:bodyPr vert="horz" lIns="100469" tIns="50237" rIns="100469" bIns="50237" rtlCol="0" anchor="ctr"/>
          <a:lstStyle>
            <a:lvl1pPr algn="ctr" defTabSz="100481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32"/>
            <a:ext cx="2352146" cy="402483"/>
          </a:xfrm>
          <a:prstGeom prst="rect">
            <a:avLst/>
          </a:prstGeom>
        </p:spPr>
        <p:txBody>
          <a:bodyPr vert="horz" lIns="100469" tIns="50237" rIns="100469" bIns="50237" rtlCol="0" anchor="ctr"/>
          <a:lstStyle>
            <a:lvl1pPr algn="r" defTabSz="100481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Click="0" advTm="7000">
    <p:dissolve/>
  </p:transition>
  <p:txStyles>
    <p:titleStyle>
      <a:lvl1pPr algn="ctr" defTabSz="100481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803" indent="-376803" algn="l" defTabSz="100481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11" indent="-314009" algn="l" defTabSz="100481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6020" indent="-251202" algn="l" defTabSz="100481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413" indent="-251202" algn="l" defTabSz="100481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0829" indent="-251202" algn="l" defTabSz="100481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3236" indent="-251202" algn="l" defTabSz="10048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43" indent="-251202" algn="l" defTabSz="10048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049" indent="-251202" algn="l" defTabSz="10048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0456" indent="-251202" algn="l" defTabSz="100481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404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13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7222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626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6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4440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837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9250" algn="l" defTabSz="100481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565" tIns="50286" rIns="100565" bIns="5028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565" tIns="50286" rIns="100565" bIns="5028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22"/>
            <a:ext cx="2352146" cy="402483"/>
          </a:xfrm>
          <a:prstGeom prst="rect">
            <a:avLst/>
          </a:prstGeom>
        </p:spPr>
        <p:txBody>
          <a:bodyPr vert="horz" lIns="100565" tIns="50286" rIns="100565" bIns="50286" rtlCol="0" anchor="ctr"/>
          <a:lstStyle>
            <a:lvl1pPr algn="l" defTabSz="10057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22"/>
            <a:ext cx="3192198" cy="402483"/>
          </a:xfrm>
          <a:prstGeom prst="rect">
            <a:avLst/>
          </a:prstGeom>
        </p:spPr>
        <p:txBody>
          <a:bodyPr vert="horz" lIns="100565" tIns="50286" rIns="100565" bIns="50286" rtlCol="0" anchor="ctr"/>
          <a:lstStyle>
            <a:lvl1pPr algn="ctr" defTabSz="10057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22"/>
            <a:ext cx="2352146" cy="402483"/>
          </a:xfrm>
          <a:prstGeom prst="rect">
            <a:avLst/>
          </a:prstGeom>
        </p:spPr>
        <p:txBody>
          <a:bodyPr vert="horz" lIns="100565" tIns="50286" rIns="100565" bIns="50286" rtlCol="0" anchor="ctr"/>
          <a:lstStyle>
            <a:lvl1pPr algn="r" defTabSz="100575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Click="0" advTm="7000">
    <p:dissolve/>
  </p:transition>
  <p:txStyles>
    <p:titleStyle>
      <a:lvl1pPr algn="ctr" defTabSz="100575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56" indent="-377156" algn="l" defTabSz="1005751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172" indent="-314300" algn="l" defTabSz="100575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192" indent="-251438" algn="l" defTabSz="100575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060" indent="-251438" algn="l" defTabSz="100575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940" indent="-251438" algn="l" defTabSz="100575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5815" indent="-251438" algn="l" defTabSz="100575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693" indent="-251438" algn="l" defTabSz="100575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567" indent="-251438" algn="l" defTabSz="100575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443" indent="-251438" algn="l" defTabSz="100575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73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751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628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502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253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121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003" algn="l" defTabSz="100575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673" tIns="50339" rIns="100673" bIns="5033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673" tIns="50339" rIns="100673" bIns="5033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11"/>
            <a:ext cx="2352146" cy="402483"/>
          </a:xfrm>
          <a:prstGeom prst="rect">
            <a:avLst/>
          </a:prstGeom>
        </p:spPr>
        <p:txBody>
          <a:bodyPr vert="horz" lIns="100673" tIns="50339" rIns="100673" bIns="50339" rtlCol="0" anchor="ctr"/>
          <a:lstStyle>
            <a:lvl1pPr algn="l" defTabSz="100679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11"/>
            <a:ext cx="3192198" cy="402483"/>
          </a:xfrm>
          <a:prstGeom prst="rect">
            <a:avLst/>
          </a:prstGeom>
        </p:spPr>
        <p:txBody>
          <a:bodyPr vert="horz" lIns="100673" tIns="50339" rIns="100673" bIns="50339" rtlCol="0" anchor="ctr"/>
          <a:lstStyle>
            <a:lvl1pPr algn="ctr" defTabSz="100679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11"/>
            <a:ext cx="2352146" cy="402483"/>
          </a:xfrm>
          <a:prstGeom prst="rect">
            <a:avLst/>
          </a:prstGeom>
        </p:spPr>
        <p:txBody>
          <a:bodyPr vert="horz" lIns="100673" tIns="50339" rIns="100673" bIns="50339" rtlCol="0" anchor="ctr"/>
          <a:lstStyle>
            <a:lvl1pPr algn="r" defTabSz="100679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advClick="0" advTm="7000">
    <p:dissolve/>
  </p:transition>
  <p:txStyles>
    <p:titleStyle>
      <a:lvl1pPr algn="ctr" defTabSz="100679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548" indent="-377548" algn="l" defTabSz="100679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020" indent="-314623" algn="l" defTabSz="100679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495" indent="-251699" algn="l" defTabSz="10067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1890" indent="-251699" algn="l" defTabSz="100679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288" indent="-251699" algn="l" defTabSz="100679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8685" indent="-251699" algn="l" defTabSz="100679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2083" indent="-251699" algn="l" defTabSz="100679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5480" indent="-251699" algn="l" defTabSz="100679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8876" indent="-251699" algn="l" defTabSz="100679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96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79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193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588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98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384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77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717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25.11.2015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Click="0" advTm="7000">
    <p:dissolve/>
  </p:transition>
  <p:txStyles>
    <p:titleStyle>
      <a:lvl1pPr algn="ctr" defTabSz="100794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081" tIns="50043" rIns="100081" bIns="500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081" tIns="50043" rIns="100081" bIns="500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72"/>
            <a:ext cx="2352146" cy="402483"/>
          </a:xfrm>
          <a:prstGeom prst="rect">
            <a:avLst/>
          </a:prstGeom>
        </p:spPr>
        <p:txBody>
          <a:bodyPr vert="horz" lIns="100081" tIns="50043" rIns="100081" bIns="50043" rtlCol="0" anchor="ctr"/>
          <a:lstStyle>
            <a:lvl1pPr algn="l" defTabSz="100107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72"/>
            <a:ext cx="3192198" cy="402483"/>
          </a:xfrm>
          <a:prstGeom prst="rect">
            <a:avLst/>
          </a:prstGeom>
        </p:spPr>
        <p:txBody>
          <a:bodyPr vert="horz" lIns="100081" tIns="50043" rIns="100081" bIns="50043" rtlCol="0" anchor="ctr"/>
          <a:lstStyle>
            <a:lvl1pPr algn="ctr" defTabSz="100107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72"/>
            <a:ext cx="2352146" cy="402483"/>
          </a:xfrm>
          <a:prstGeom prst="rect">
            <a:avLst/>
          </a:prstGeom>
        </p:spPr>
        <p:txBody>
          <a:bodyPr vert="horz" lIns="100081" tIns="50043" rIns="100081" bIns="50043" rtlCol="0" anchor="ctr"/>
          <a:lstStyle>
            <a:lvl1pPr algn="r" defTabSz="100107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7000">
    <p:dissolve/>
  </p:transition>
  <p:txStyles>
    <p:titleStyle>
      <a:lvl1pPr algn="ctr" defTabSz="100107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400" indent="-375400" algn="l" defTabSz="100107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367" indent="-312847" algn="l" defTabSz="100107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351" indent="-250263" algn="l" defTabSz="100107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849" indent="-250263" algn="l" defTabSz="100107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406" indent="-250263" algn="l" defTabSz="100107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945" indent="-250263" algn="l" defTabSz="10010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478" indent="-250263" algn="l" defTabSz="10010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014" indent="-250263" algn="l" defTabSz="10010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4548" indent="-250263" algn="l" defTabSz="10010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533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070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606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141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681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206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3736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4279" algn="l" defTabSz="10010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092" tIns="50049" rIns="100092" bIns="5004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092" tIns="50049" rIns="100092" bIns="5004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71"/>
            <a:ext cx="2352146" cy="402483"/>
          </a:xfrm>
          <a:prstGeom prst="rect">
            <a:avLst/>
          </a:prstGeom>
        </p:spPr>
        <p:txBody>
          <a:bodyPr vert="horz" lIns="100092" tIns="50049" rIns="100092" bIns="50049" rtlCol="0" anchor="ctr"/>
          <a:lstStyle>
            <a:lvl1pPr algn="l" defTabSz="100117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71"/>
            <a:ext cx="3192198" cy="402483"/>
          </a:xfrm>
          <a:prstGeom prst="rect">
            <a:avLst/>
          </a:prstGeom>
        </p:spPr>
        <p:txBody>
          <a:bodyPr vert="horz" lIns="100092" tIns="50049" rIns="100092" bIns="50049" rtlCol="0" anchor="ctr"/>
          <a:lstStyle>
            <a:lvl1pPr algn="ctr" defTabSz="100117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71"/>
            <a:ext cx="2352146" cy="402483"/>
          </a:xfrm>
          <a:prstGeom prst="rect">
            <a:avLst/>
          </a:prstGeom>
        </p:spPr>
        <p:txBody>
          <a:bodyPr vert="horz" lIns="100092" tIns="50049" rIns="100092" bIns="50049" rtlCol="0" anchor="ctr"/>
          <a:lstStyle>
            <a:lvl1pPr algn="r" defTabSz="100117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7000">
    <p:dissolve/>
  </p:transition>
  <p:txStyles>
    <p:titleStyle>
      <a:lvl1pPr algn="ctr" defTabSz="100117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439" indent="-375439" algn="l" defTabSz="100117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452" indent="-312879" algn="l" defTabSz="100117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480" indent="-250289" algn="l" defTabSz="10011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031" indent="-250289" algn="l" defTabSz="100117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2639" indent="-250289" algn="l" defTabSz="100117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3230" indent="-250289" algn="l" defTabSz="100117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815" indent="-250289" algn="l" defTabSz="100117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403" indent="-250289" algn="l" defTabSz="100117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4989" indent="-250289" algn="l" defTabSz="100117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585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174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762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348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940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518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4099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4694" algn="l" defTabSz="10011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113" tIns="50059" rIns="100113" bIns="5005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113" tIns="50059" rIns="100113" bIns="5005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69"/>
            <a:ext cx="2352146" cy="402483"/>
          </a:xfrm>
          <a:prstGeom prst="rect">
            <a:avLst/>
          </a:prstGeom>
        </p:spPr>
        <p:txBody>
          <a:bodyPr vert="horz" lIns="100113" tIns="50059" rIns="100113" bIns="50059" rtlCol="0" anchor="ctr"/>
          <a:lstStyle>
            <a:lvl1pPr algn="l" defTabSz="10013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69"/>
            <a:ext cx="3192198" cy="402483"/>
          </a:xfrm>
          <a:prstGeom prst="rect">
            <a:avLst/>
          </a:prstGeom>
        </p:spPr>
        <p:txBody>
          <a:bodyPr vert="horz" lIns="100113" tIns="50059" rIns="100113" bIns="50059" rtlCol="0" anchor="ctr"/>
          <a:lstStyle>
            <a:lvl1pPr algn="ctr" defTabSz="10013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69"/>
            <a:ext cx="2352146" cy="402483"/>
          </a:xfrm>
          <a:prstGeom prst="rect">
            <a:avLst/>
          </a:prstGeom>
        </p:spPr>
        <p:txBody>
          <a:bodyPr vert="horz" lIns="100113" tIns="50059" rIns="100113" bIns="50059" rtlCol="0" anchor="ctr"/>
          <a:lstStyle>
            <a:lvl1pPr algn="r" defTabSz="10013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7000">
    <p:dissolve/>
  </p:transition>
  <p:txStyles>
    <p:titleStyle>
      <a:lvl1pPr algn="ctr" defTabSz="100138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517" indent="-375517" algn="l" defTabSz="1001381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620" indent="-312944" algn="l" defTabSz="100138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1738" indent="-250341" algn="l" defTabSz="10013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394" indent="-250341" algn="l" defTabSz="100138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107" indent="-250341" algn="l" defTabSz="100138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3801" indent="-250341" algn="l" defTabSz="10013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4490" indent="-250341" algn="l" defTabSz="10013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81" indent="-250341" algn="l" defTabSz="10013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5872" indent="-250341" algn="l" defTabSz="10013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689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381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074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763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458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142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4826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5525" algn="l" defTabSz="10013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146" tIns="50075" rIns="100146" bIns="5007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146" tIns="50075" rIns="100146" bIns="500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65"/>
            <a:ext cx="2352146" cy="402483"/>
          </a:xfrm>
          <a:prstGeom prst="rect">
            <a:avLst/>
          </a:prstGeom>
        </p:spPr>
        <p:txBody>
          <a:bodyPr vert="horz" lIns="100146" tIns="50075" rIns="100146" bIns="50075" rtlCol="0" anchor="ctr"/>
          <a:lstStyle>
            <a:lvl1pPr algn="l" defTabSz="100169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65"/>
            <a:ext cx="3192198" cy="402483"/>
          </a:xfrm>
          <a:prstGeom prst="rect">
            <a:avLst/>
          </a:prstGeom>
        </p:spPr>
        <p:txBody>
          <a:bodyPr vert="horz" lIns="100146" tIns="50075" rIns="100146" bIns="50075" rtlCol="0" anchor="ctr"/>
          <a:lstStyle>
            <a:lvl1pPr algn="ctr" defTabSz="100169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65"/>
            <a:ext cx="2352146" cy="402483"/>
          </a:xfrm>
          <a:prstGeom prst="rect">
            <a:avLst/>
          </a:prstGeom>
        </p:spPr>
        <p:txBody>
          <a:bodyPr vert="horz" lIns="100146" tIns="50075" rIns="100146" bIns="50075" rtlCol="0" anchor="ctr"/>
          <a:lstStyle>
            <a:lvl1pPr algn="r" defTabSz="100169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7000">
    <p:dissolve/>
  </p:transition>
  <p:txStyles>
    <p:titleStyle>
      <a:lvl1pPr algn="ctr" defTabSz="100169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634" indent="-375634" algn="l" defTabSz="100169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873" indent="-313041" algn="l" defTabSz="100169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126" indent="-250419" algn="l" defTabSz="100169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939" indent="-250419" algn="l" defTabSz="100169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808" indent="-250419" algn="l" defTabSz="100169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4658" indent="-250419" algn="l" defTabSz="100169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5503" indent="-250419" algn="l" defTabSz="100169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6350" indent="-250419" algn="l" defTabSz="100169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7196" indent="-250419" algn="l" defTabSz="100169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844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693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542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386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235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5078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917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770" algn="l" defTabSz="10016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189" tIns="50097" rIns="100189" bIns="500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189" tIns="50097" rIns="100189" bIns="500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61"/>
            <a:ext cx="2352146" cy="402483"/>
          </a:xfrm>
          <a:prstGeom prst="rect">
            <a:avLst/>
          </a:prstGeom>
        </p:spPr>
        <p:txBody>
          <a:bodyPr vert="horz" lIns="100189" tIns="50097" rIns="100189" bIns="50097" rtlCol="0" anchor="ctr"/>
          <a:lstStyle>
            <a:lvl1pPr algn="l" defTabSz="100210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61"/>
            <a:ext cx="3192198" cy="402483"/>
          </a:xfrm>
          <a:prstGeom prst="rect">
            <a:avLst/>
          </a:prstGeom>
        </p:spPr>
        <p:txBody>
          <a:bodyPr vert="horz" lIns="100189" tIns="50097" rIns="100189" bIns="50097" rtlCol="0" anchor="ctr"/>
          <a:lstStyle>
            <a:lvl1pPr algn="ctr" defTabSz="100210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61"/>
            <a:ext cx="2352146" cy="402483"/>
          </a:xfrm>
          <a:prstGeom prst="rect">
            <a:avLst/>
          </a:prstGeom>
        </p:spPr>
        <p:txBody>
          <a:bodyPr vert="horz" lIns="100189" tIns="50097" rIns="100189" bIns="50097" rtlCol="0" anchor="ctr"/>
          <a:lstStyle>
            <a:lvl1pPr algn="r" defTabSz="100210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7000">
    <p:dissolve/>
  </p:transition>
  <p:txStyles>
    <p:titleStyle>
      <a:lvl1pPr algn="ctr" defTabSz="100210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790" indent="-375790" algn="l" defTabSz="100210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4211" indent="-313170" algn="l" defTabSz="100210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642" indent="-250523" algn="l" defTabSz="100210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3667" indent="-250523" algn="l" defTabSz="100210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4743" indent="-250523" algn="l" defTabSz="1002109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5800" indent="-250523" algn="l" defTabSz="10021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6854" indent="-250523" algn="l" defTabSz="10021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7906" indent="-250523" algn="l" defTabSz="10021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8962" indent="-250523" algn="l" defTabSz="10021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052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109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3166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4217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5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6326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7371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8431" algn="l" defTabSz="10021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242" tIns="50124" rIns="100242" bIns="50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242" tIns="50124" rIns="100242" bIns="50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55"/>
            <a:ext cx="2352146" cy="402483"/>
          </a:xfrm>
          <a:prstGeom prst="rect">
            <a:avLst/>
          </a:prstGeom>
        </p:spPr>
        <p:txBody>
          <a:bodyPr vert="horz" lIns="100242" tIns="50124" rIns="100242" bIns="50124" rtlCol="0" anchor="ctr"/>
          <a:lstStyle>
            <a:lvl1pPr algn="l" defTabSz="100262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55"/>
            <a:ext cx="3192198" cy="402483"/>
          </a:xfrm>
          <a:prstGeom prst="rect">
            <a:avLst/>
          </a:prstGeom>
        </p:spPr>
        <p:txBody>
          <a:bodyPr vert="horz" lIns="100242" tIns="50124" rIns="100242" bIns="50124" rtlCol="0" anchor="ctr"/>
          <a:lstStyle>
            <a:lvl1pPr algn="ctr" defTabSz="100262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55"/>
            <a:ext cx="2352146" cy="402483"/>
          </a:xfrm>
          <a:prstGeom prst="rect">
            <a:avLst/>
          </a:prstGeom>
        </p:spPr>
        <p:txBody>
          <a:bodyPr vert="horz" lIns="100242" tIns="50124" rIns="100242" bIns="50124" rtlCol="0" anchor="ctr"/>
          <a:lstStyle>
            <a:lvl1pPr algn="r" defTabSz="1002629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7000">
    <p:dissolve/>
  </p:transition>
  <p:txStyles>
    <p:titleStyle>
      <a:lvl1pPr algn="ctr" defTabSz="1002629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984" indent="-375984" algn="l" defTabSz="100262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4635" indent="-313331" algn="l" defTabSz="1002629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3289" indent="-250654" algn="l" defTabSz="100262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4576" indent="-250654" algn="l" defTabSz="100262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5911" indent="-250654" algn="l" defTabSz="1002629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7227" indent="-250654" algn="l" defTabSz="100262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8543" indent="-250654" algn="l" defTabSz="100262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9854" indent="-250654" algn="l" defTabSz="100262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1172" indent="-250654" algn="l" defTabSz="100262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312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629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3946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5256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572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7886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9189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0509" algn="l" defTabSz="100262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307" tIns="50156" rIns="100307" bIns="501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307" tIns="50156" rIns="100307" bIns="501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49"/>
            <a:ext cx="2352146" cy="402483"/>
          </a:xfrm>
          <a:prstGeom prst="rect">
            <a:avLst/>
          </a:prstGeom>
        </p:spPr>
        <p:txBody>
          <a:bodyPr vert="horz" lIns="100307" tIns="50156" rIns="100307" bIns="50156" rtlCol="0" anchor="ctr"/>
          <a:lstStyle>
            <a:lvl1pPr algn="l" defTabSz="100325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49"/>
            <a:ext cx="3192198" cy="402483"/>
          </a:xfrm>
          <a:prstGeom prst="rect">
            <a:avLst/>
          </a:prstGeom>
        </p:spPr>
        <p:txBody>
          <a:bodyPr vert="horz" lIns="100307" tIns="50156" rIns="100307" bIns="50156" rtlCol="0" anchor="ctr"/>
          <a:lstStyle>
            <a:lvl1pPr algn="ctr" defTabSz="100325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49"/>
            <a:ext cx="2352146" cy="402483"/>
          </a:xfrm>
          <a:prstGeom prst="rect">
            <a:avLst/>
          </a:prstGeom>
        </p:spPr>
        <p:txBody>
          <a:bodyPr vert="horz" lIns="100307" tIns="50156" rIns="100307" bIns="50156" rtlCol="0" anchor="ctr"/>
          <a:lstStyle>
            <a:lvl1pPr algn="r" defTabSz="1003252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7000">
    <p:dissolve/>
  </p:transition>
  <p:txStyles>
    <p:titleStyle>
      <a:lvl1pPr algn="ctr" defTabSz="100325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216" indent="-376216" algn="l" defTabSz="100325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5142" indent="-313525" algn="l" defTabSz="100325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069" indent="-250811" algn="l" defTabSz="100325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5668" indent="-250811" algn="l" defTabSz="100325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7315" indent="-250811" algn="l" defTabSz="100325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8942" indent="-250811" algn="l" defTabSz="10032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569" indent="-250811" algn="l" defTabSz="10032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2193" indent="-250811" algn="l" defTabSz="10032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3824" indent="-250811" algn="l" defTabSz="100325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23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252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881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503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133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757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1372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3005" algn="l" defTabSz="10032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382" tIns="50194" rIns="100382" bIns="5019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382" tIns="50194" rIns="100382" bIns="5019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41"/>
            <a:ext cx="2352146" cy="402483"/>
          </a:xfrm>
          <a:prstGeom prst="rect">
            <a:avLst/>
          </a:prstGeom>
        </p:spPr>
        <p:txBody>
          <a:bodyPr vert="horz" lIns="100382" tIns="50194" rIns="100382" bIns="50194" rtlCol="0" anchor="ctr"/>
          <a:lstStyle>
            <a:lvl1pPr algn="l" defTabSz="10039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B94-6DB6-4532-AAAF-30EAAFEE8EF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25.11.2015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41"/>
            <a:ext cx="3192198" cy="402483"/>
          </a:xfrm>
          <a:prstGeom prst="rect">
            <a:avLst/>
          </a:prstGeom>
        </p:spPr>
        <p:txBody>
          <a:bodyPr vert="horz" lIns="100382" tIns="50194" rIns="100382" bIns="50194" rtlCol="0" anchor="ctr"/>
          <a:lstStyle>
            <a:lvl1pPr algn="ctr" defTabSz="10039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41"/>
            <a:ext cx="2352146" cy="402483"/>
          </a:xfrm>
          <a:prstGeom prst="rect">
            <a:avLst/>
          </a:prstGeom>
        </p:spPr>
        <p:txBody>
          <a:bodyPr vert="horz" lIns="100382" tIns="50194" rIns="100382" bIns="50194" rtlCol="0" anchor="ctr"/>
          <a:lstStyle>
            <a:lvl1pPr algn="r" defTabSz="100398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6EC2-6F44-4E48-9F8E-0796202B388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7000">
    <p:dissolve/>
  </p:transition>
  <p:txStyles>
    <p:titleStyle>
      <a:lvl1pPr algn="ctr" defTabSz="100398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489" indent="-376489" algn="l" defTabSz="1003981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5734" indent="-313751" algn="l" defTabSz="100398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980" indent="-250994" algn="l" defTabSz="10039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949" indent="-250994" algn="l" defTabSz="100398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8954" indent="-250994" algn="l" defTabSz="1003981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0945" indent="-250994" algn="l" defTabSz="10039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2936" indent="-250994" algn="l" defTabSz="10039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4925" indent="-250994" algn="l" defTabSz="10039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6920" indent="-250994" algn="l" defTabSz="100398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986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981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5974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7960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4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1943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3921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5918" algn="l" defTabSz="10039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&#1052;&#1072;&#1084;&#1072;\&#1084;&#1091;&#1079;&#1099;&#1082;&#1072;\&#1080;&#1085;&#1089;&#1090;&#1088;&#1091;&#1084;&#1077;&#1085;&#1090;&#1072;&#1083;&#1082;&#1072;\09MoroccanRoll.mp3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0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069" y="899517"/>
            <a:ext cx="63766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1vK8N1EtD9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816" y="3707829"/>
            <a:ext cx="5689600" cy="3200400"/>
          </a:xfrm>
          <a:prstGeom prst="rect">
            <a:avLst/>
          </a:prstGeom>
        </p:spPr>
      </p:pic>
      <p:pic>
        <p:nvPicPr>
          <p:cNvPr id="12" name="Рисунок 11" descr="h3UdUdSZO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6136" y="3563813"/>
            <a:ext cx="5689600" cy="3200400"/>
          </a:xfrm>
          <a:prstGeom prst="rect">
            <a:avLst/>
          </a:prstGeom>
        </p:spPr>
      </p:pic>
      <p:pic>
        <p:nvPicPr>
          <p:cNvPr id="13" name="Рисунок 12" descr="zYGlvxKtJW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7469"/>
            <a:ext cx="3200400" cy="56896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 smtClean="0"/>
              <a:t>Іванова-Голан С.О.</a:t>
            </a:r>
            <a:endParaRPr lang="ru-RU" dirty="0"/>
          </a:p>
        </p:txBody>
      </p:sp>
      <p:pic>
        <p:nvPicPr>
          <p:cNvPr id="26626" name="Picture 2" descr="http://softgayd.ru/images/Gim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1490"/>
            <a:ext cx="10125075" cy="58769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971531"/>
            <a:ext cx="1511920" cy="2736304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040" y="1547662"/>
            <a:ext cx="2743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>
            <a:stCxn id="26627" idx="1"/>
          </p:cNvCxnSpPr>
          <p:nvPr/>
        </p:nvCxnSpPr>
        <p:spPr bwMode="auto">
          <a:xfrm flipH="1">
            <a:off x="1583932" y="1761902"/>
            <a:ext cx="1008112" cy="1711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Скругленный прямоугольник 8"/>
          <p:cNvSpPr/>
          <p:nvPr/>
        </p:nvSpPr>
        <p:spPr bwMode="auto">
          <a:xfrm>
            <a:off x="7920705" y="4139877"/>
            <a:ext cx="2159993" cy="2016224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>
            <a:off x="6912521" y="5003974"/>
            <a:ext cx="936104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4008" y="1907630"/>
            <a:ext cx="4275475" cy="273630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992" y="4715942"/>
            <a:ext cx="47434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899517"/>
            <a:ext cx="844653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>
            <a:off x="5760392" y="1835621"/>
            <a:ext cx="2520280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232" y="2483696"/>
            <a:ext cx="5400353" cy="45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 bwMode="auto">
          <a:xfrm>
            <a:off x="4176216" y="2483698"/>
            <a:ext cx="3888432" cy="7200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49" y="3419869"/>
            <a:ext cx="4089999" cy="33843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929" y="971525"/>
            <a:ext cx="854251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www.micromut.fr/bureautique/images/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019" y="2771731"/>
            <a:ext cx="6962775" cy="1752601"/>
          </a:xfrm>
          <a:prstGeom prst="rect">
            <a:avLst/>
          </a:prstGeom>
          <a:noFill/>
        </p:spPr>
      </p:pic>
      <p:pic>
        <p:nvPicPr>
          <p:cNvPr id="28678" name="Picture 6" descr="http://moogoo.ru/sites/default/files/resize/remote/58fe30390ad20381b59c2f0953e19a29-256x2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352" y="4283966"/>
            <a:ext cx="2438400" cy="24384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883" y="755573"/>
            <a:ext cx="7945028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://moogoo.ru/sites/default/files/resize/remote/58fe30390ad20381b59c2f0953e19a29-256x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568" y="3563886"/>
            <a:ext cx="2438400" cy="2438401"/>
          </a:xfrm>
          <a:prstGeom prst="rect">
            <a:avLst/>
          </a:prstGeo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1885"/>
            <a:ext cx="66206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 l="11201" t="13001" r="13590" b="14991"/>
          <a:stretch>
            <a:fillRect/>
          </a:stretch>
        </p:blipFill>
        <p:spPr bwMode="auto">
          <a:xfrm>
            <a:off x="1" y="-316694"/>
            <a:ext cx="10210884" cy="782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81" y="-333376"/>
            <a:ext cx="2066925" cy="66675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793" y="539550"/>
            <a:ext cx="2038350" cy="84772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083" y="971525"/>
            <a:ext cx="2066925" cy="71437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861" y="3059757"/>
            <a:ext cx="2105025" cy="4000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0318" y="5508029"/>
            <a:ext cx="2028825" cy="36194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6616" y="6012158"/>
            <a:ext cx="2095500" cy="61912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960" y="899520"/>
            <a:ext cx="7248525" cy="189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soft.pw/wp-content/uploads/2015/08/Tux-Paint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520" y="2771798"/>
            <a:ext cx="2381250" cy="2247901"/>
          </a:xfrm>
          <a:prstGeom prst="rect">
            <a:avLst/>
          </a:prstGeom>
          <a:noFill/>
        </p:spPr>
      </p:pic>
      <p:pic>
        <p:nvPicPr>
          <p:cNvPr id="5" name="Picture 4" descr="http://i0.kym-cdn.com/entries/icons/facebook/000/007/366/Paint_Windows_7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156" y="2699790"/>
            <a:ext cx="3173760" cy="3173759"/>
          </a:xfrm>
          <a:prstGeom prst="rect">
            <a:avLst/>
          </a:prstGeom>
          <a:noFill/>
        </p:spPr>
      </p:pic>
      <p:pic>
        <p:nvPicPr>
          <p:cNvPr id="6" name="Picture 4" descr="http://moogoo.ru/sites/default/files/resize/remote/58fe30390ad20381b59c2f0953e19a29-256x2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7904" y="1979709"/>
            <a:ext cx="2438400" cy="2438401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5153" r="3513"/>
          <a:stretch>
            <a:fillRect/>
          </a:stretch>
        </p:blipFill>
        <p:spPr bwMode="auto">
          <a:xfrm>
            <a:off x="287784" y="827509"/>
            <a:ext cx="9217024" cy="542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>
            <a:off x="5760392" y="1691605"/>
            <a:ext cx="2736304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Прямая соединительная линия 5"/>
          <p:cNvCxnSpPr/>
          <p:nvPr/>
        </p:nvCxnSpPr>
        <p:spPr bwMode="auto">
          <a:xfrm>
            <a:off x="5040312" y="4067869"/>
            <a:ext cx="3456384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3816176" y="6012085"/>
            <a:ext cx="2880320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841" y="467542"/>
            <a:ext cx="8496944" cy="53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864" y="1187621"/>
            <a:ext cx="7952188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840" y="3563813"/>
            <a:ext cx="8136904" cy="337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920" y="1043533"/>
            <a:ext cx="843583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48" y="1187549"/>
            <a:ext cx="844774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7992643" y="1187549"/>
            <a:ext cx="1296144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904" y="1043533"/>
            <a:ext cx="79477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http://nashkiev.ua/style/usr/image/journal/detskie-zhurnaly-chitaem-risuem-igraem/poznayk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577" y="3563819"/>
            <a:ext cx="2257133" cy="287087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3203" t="25003" r="43993" b="5989"/>
          <a:stretch>
            <a:fillRect/>
          </a:stretch>
        </p:blipFill>
        <p:spPr bwMode="auto">
          <a:xfrm>
            <a:off x="1799952" y="323453"/>
            <a:ext cx="4104456" cy="690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3384128" y="2843733"/>
            <a:ext cx="1152128" cy="28803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21851" t="27679" r="26175" b="22494"/>
          <a:stretch>
            <a:fillRect/>
          </a:stretch>
        </p:blipFill>
        <p:spPr bwMode="auto">
          <a:xfrm>
            <a:off x="3743925" y="539477"/>
            <a:ext cx="6336704" cy="48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178" y="3923926"/>
            <a:ext cx="2162175" cy="1209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3203" t="25003" r="43993" b="5989"/>
          <a:stretch>
            <a:fillRect/>
          </a:stretch>
        </p:blipFill>
        <p:spPr bwMode="auto">
          <a:xfrm>
            <a:off x="1799952" y="323453"/>
            <a:ext cx="4104456" cy="690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3384128" y="3059757"/>
            <a:ext cx="1152128" cy="28803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 l="21853" t="26941" r="26173" b="22493"/>
          <a:stretch>
            <a:fillRect/>
          </a:stretch>
        </p:blipFill>
        <p:spPr bwMode="auto">
          <a:xfrm>
            <a:off x="3743925" y="395461"/>
            <a:ext cx="6336704" cy="493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 l="22041" t="27316" r="25985" b="23220"/>
          <a:stretch>
            <a:fillRect/>
          </a:stretch>
        </p:blipFill>
        <p:spPr bwMode="auto">
          <a:xfrm>
            <a:off x="3528144" y="971526"/>
            <a:ext cx="6336704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l="22441" t="26953" r="26766" b="22482"/>
          <a:stretch>
            <a:fillRect/>
          </a:stretch>
        </p:blipFill>
        <p:spPr bwMode="auto">
          <a:xfrm>
            <a:off x="3384128" y="1331638"/>
            <a:ext cx="6192688" cy="493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/>
          <a:srcRect l="22443" t="27316" r="26173" b="23220"/>
          <a:stretch>
            <a:fillRect/>
          </a:stretch>
        </p:blipFill>
        <p:spPr bwMode="auto">
          <a:xfrm>
            <a:off x="3384128" y="1835624"/>
            <a:ext cx="6264696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3526"/>
            <a:ext cx="20764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47589"/>
            <a:ext cx="263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87752"/>
            <a:ext cx="28098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643933"/>
            <a:ext cx="3114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"/>
            <a:ext cx="72675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904" y="2123653"/>
            <a:ext cx="78295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1043533"/>
            <a:ext cx="78295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3808" y="683493"/>
            <a:ext cx="9069388" cy="1260475"/>
          </a:xfrm>
        </p:spPr>
        <p:txBody>
          <a:bodyPr/>
          <a:lstStyle/>
          <a:p>
            <a:r>
              <a:rPr lang="uk-UA" sz="5400" dirty="0" smtClean="0">
                <a:solidFill>
                  <a:srgbClr val="FF0000"/>
                </a:solidFill>
              </a:rPr>
              <a:t>Робота в зошиті</a:t>
            </a:r>
            <a:endParaRPr lang="uk-UA" sz="5400" dirty="0">
              <a:solidFill>
                <a:srgbClr val="FF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432" y="1907629"/>
            <a:ext cx="26322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 bwMode="auto">
          <a:xfrm>
            <a:off x="1727944" y="1979637"/>
            <a:ext cx="3888432" cy="2304256"/>
          </a:xfrm>
          <a:prstGeom prst="wedgeRoundRectCallout">
            <a:avLst>
              <a:gd name="adj1" fmla="val 61614"/>
              <a:gd name="adj2" fmla="val 78756"/>
              <a:gd name="adj3" fmla="val 16667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Відкриваємо сторінку 29</a:t>
            </a:r>
          </a:p>
        </p:txBody>
      </p: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1043533"/>
            <a:ext cx="87058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856" y="3419797"/>
            <a:ext cx="2579688" cy="376238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224" y="3419797"/>
            <a:ext cx="1703388" cy="376238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8584" y="3347789"/>
            <a:ext cx="852488" cy="43815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32" y="539477"/>
            <a:ext cx="859155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 bwMode="auto">
          <a:xfrm>
            <a:off x="3528144" y="2195661"/>
            <a:ext cx="3672408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 bwMode="auto">
          <a:xfrm>
            <a:off x="2448024" y="3995861"/>
            <a:ext cx="4896544" cy="122413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 flipV="1">
            <a:off x="2448024" y="2555701"/>
            <a:ext cx="4752528" cy="1368152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4032200" y="2699717"/>
            <a:ext cx="3456384" cy="3168352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16" y="1763613"/>
            <a:ext cx="9069388" cy="1260475"/>
          </a:xfrm>
        </p:spPr>
        <p:txBody>
          <a:bodyPr/>
          <a:lstStyle/>
          <a:p>
            <a:r>
              <a:rPr lang="uk-UA" sz="6000" dirty="0" smtClean="0">
                <a:solidFill>
                  <a:srgbClr val="FF0000"/>
                </a:solidFill>
              </a:rPr>
              <a:t>Домашнє завдання</a:t>
            </a:r>
            <a:endParaRPr lang="uk-UA" sz="6000" dirty="0">
              <a:solidFill>
                <a:srgbClr val="FF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96096" y="2987749"/>
            <a:ext cx="3816424" cy="24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В зошиті урок 12 закінчити.</a:t>
            </a:r>
            <a:endParaRPr lang="uk-UA" sz="5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ong04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103918" y="3462363"/>
            <a:ext cx="5953162" cy="873221"/>
          </a:xfrm>
          <a:prstGeom prst="rect">
            <a:avLst/>
          </a:prstGeom>
        </p:spPr>
      </p:pic>
      <p:pic>
        <p:nvPicPr>
          <p:cNvPr id="4" name="Рисунок 3" descr="0_18b6c_3576d467_ori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2354" y="1001770"/>
            <a:ext cx="7739922" cy="6191287"/>
          </a:xfrm>
          <a:prstGeom prst="rect">
            <a:avLst/>
          </a:prstGeom>
        </p:spPr>
      </p:pic>
      <p:pic>
        <p:nvPicPr>
          <p:cNvPr id="5" name="09MoroccanRol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565190" y="7113608"/>
            <a:ext cx="336021" cy="335986"/>
          </a:xfrm>
          <a:prstGeom prst="rect">
            <a:avLst/>
          </a:prstGeom>
        </p:spPr>
      </p:pic>
      <p:pic>
        <p:nvPicPr>
          <p:cNvPr id="8" name="Рисунок 7" descr="long04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072614" y="3541741"/>
            <a:ext cx="5953162" cy="873221"/>
          </a:xfrm>
          <a:prstGeom prst="rect">
            <a:avLst/>
          </a:prstGeom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905" y="971597"/>
            <a:ext cx="7907724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>
            <a:off x="4392240" y="1691605"/>
            <a:ext cx="2592288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/>
        </p:nvCxnSpPr>
        <p:spPr bwMode="auto">
          <a:xfrm>
            <a:off x="2808064" y="2339678"/>
            <a:ext cx="2808312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2520032" y="2699717"/>
            <a:ext cx="4392488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1511993" y="4067869"/>
            <a:ext cx="5472607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1439912" y="3419797"/>
            <a:ext cx="504056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1439912" y="4427909"/>
            <a:ext cx="3096344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7030A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9460" name="Picture 4" descr="http://pskdom.ru/upload/medialibrary/d0f/d0f22d329f558d4937a10201d6e0f0b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0432" y="4067869"/>
            <a:ext cx="4633789" cy="3271185"/>
          </a:xfrm>
          <a:prstGeom prst="rect">
            <a:avLst/>
          </a:prstGeom>
          <a:noFill/>
        </p:spPr>
      </p:pic>
      <p:pic>
        <p:nvPicPr>
          <p:cNvPr id="19462" name="Picture 6" descr="http://luchikivnuchiki.ru/wp-content/uploads/2012/09/%D0%94%D0%B2%D0%B0-%D0%B2%D0%B5%D1%81%D0%B5%D0%BB%D1%8B%D1%85-%D0%B3%D1%83%D1%81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184" y="4571925"/>
            <a:ext cx="2440821" cy="157811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8657" y="366692"/>
            <a:ext cx="7374878" cy="1323140"/>
          </a:xfrm>
          <a:prstGeom prst="rect">
            <a:avLst/>
          </a:prstGeom>
          <a:noFill/>
        </p:spPr>
        <p:txBody>
          <a:bodyPr wrap="none" lIns="100783" tIns="50392" rIns="100783" bIns="50392">
            <a:spAutoFit/>
          </a:bodyPr>
          <a:lstStyle/>
          <a:p>
            <a:pPr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79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БЕРЕЖІТЬ ЗІР!</a:t>
            </a:r>
            <a:endParaRPr lang="ru-RU" sz="79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57" y="7152555"/>
            <a:ext cx="4284470" cy="378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0783" tIns="50392" rIns="100783" bIns="50392" rtlCol="0">
            <a:spAutoFit/>
          </a:bodyPr>
          <a:lstStyle/>
          <a:p>
            <a:pPr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uk-UA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Оформлення – ресурси Інтернету</a:t>
            </a:r>
            <a:endParaRPr lang="ru-RU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985" y="971528"/>
            <a:ext cx="794406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6120436" y="2411685"/>
            <a:ext cx="3024336" cy="36004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904408" y="3347789"/>
            <a:ext cx="864096" cy="360040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0484" name="Picture 4" descr="http://i0.kym-cdn.com/entries/icons/facebook/000/007/366/Paint_Windows_7_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368" y="3419797"/>
            <a:ext cx="3605808" cy="360580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840" y="1115541"/>
            <a:ext cx="85677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 bwMode="auto">
          <a:xfrm>
            <a:off x="1079872" y="1115541"/>
            <a:ext cx="1368152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806" tIns="45405" rIns="90806" bIns="45405" numCol="1" rtlCol="0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8271" t="14027" r="19085" b="21005"/>
          <a:stretch>
            <a:fillRect/>
          </a:stretch>
        </p:blipFill>
        <p:spPr bwMode="auto">
          <a:xfrm>
            <a:off x="647824" y="467469"/>
            <a:ext cx="88567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48" y="899588"/>
            <a:ext cx="8421646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 bwMode="auto">
          <a:xfrm>
            <a:off x="3960192" y="1475581"/>
            <a:ext cx="1656184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508" name="Picture 4" descr="http://cs622317.vk.me/v622317047/2e80f/6zxMcOAJI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6973" y="3059757"/>
            <a:ext cx="4992555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2" y="971555"/>
            <a:ext cx="10243191" cy="785852"/>
          </a:xfrm>
          <a:prstGeom prst="rect">
            <a:avLst/>
          </a:prstGeom>
          <a:noFill/>
        </p:spPr>
        <p:txBody>
          <a:bodyPr wrap="square" lIns="90806" tIns="45405" rIns="90806" bIns="4540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Графічний</a:t>
            </a:r>
            <a:r>
              <a:rPr lang="ru-RU" sz="4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редактор </a:t>
            </a:r>
            <a:r>
              <a:rPr lang="en-US" sz="4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TuxPaint</a:t>
            </a:r>
            <a:endParaRPr lang="ru-RU" sz="4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532" name="Picture 4" descr="https://soft.pw/wp-content/uploads/2015/08/Tux-Paint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64" y="3203845"/>
            <a:ext cx="2381250" cy="2247901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920" y="2051718"/>
            <a:ext cx="70294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http://4.bp.blogspot.com/_mxN2V7C3bVk/TTg2lgs0vSI/AAAAAAAAAA4/p0UARa0YkUs/s1600/tuxpaint_scrsh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281" y="3275854"/>
            <a:ext cx="4175786" cy="313184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3554" name="Picture 2" descr="http://www.ghacks.net/wp-content/uploads/2010/04/tux_pai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72" y="0"/>
            <a:ext cx="9720832" cy="7551427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988" y="755501"/>
            <a:ext cx="20669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440" y="2699717"/>
            <a:ext cx="205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 bwMode="auto">
          <a:xfrm flipH="1">
            <a:off x="1439912" y="1259557"/>
            <a:ext cx="648072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 bwMode="auto">
          <a:xfrm flipV="1">
            <a:off x="7992646" y="1619597"/>
            <a:ext cx="648072" cy="108012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935" y="1043533"/>
            <a:ext cx="81914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http://software.informer.com/articles_uploads/d05fe0e881f97accce2bb6c4fa19493a.thumbn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128" y="3563886"/>
            <a:ext cx="4162022" cy="2890293"/>
          </a:xfrm>
          <a:prstGeom prst="rect">
            <a:avLst/>
          </a:prstGeom>
          <a:noFill/>
        </p:spPr>
      </p:pic>
      <p:pic>
        <p:nvPicPr>
          <p:cNvPr id="24580" name="Picture 4" descr="http://best-of-high-tech.com/fr/wp-content/uploads/2010/08/logiciel-de-dessin-gratuit-pour-les-enfan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81" y="4679355"/>
            <a:ext cx="3840427" cy="2880320"/>
          </a:xfrm>
          <a:prstGeom prst="rect">
            <a:avLst/>
          </a:prstGeom>
          <a:noFill/>
        </p:spPr>
      </p:pic>
      <p:pic>
        <p:nvPicPr>
          <p:cNvPr id="24584" name="Picture 8" descr="http://www.chip.de/ii/7/9/7/0/7/9/4/00015398a67afa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8544" y="5307551"/>
            <a:ext cx="2514679" cy="1971808"/>
          </a:xfrm>
          <a:prstGeom prst="rect">
            <a:avLst/>
          </a:prstGeom>
          <a:noFill/>
        </p:spPr>
      </p:pic>
      <p:pic>
        <p:nvPicPr>
          <p:cNvPr id="24586" name="Picture 10" descr="http://www.downloadcollection.com/graphics/largeimages/tux_paint_plus-18665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875" y="1547589"/>
            <a:ext cx="3337087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smtClean="0"/>
              <a:t>Іванова-Голан С.О.</a:t>
            </a:r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899" y="2123724"/>
            <a:ext cx="8008162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8494" y="1043566"/>
            <a:ext cx="9139171" cy="864537"/>
          </a:xfrm>
          <a:prstGeom prst="rect">
            <a:avLst/>
          </a:prstGeom>
          <a:noFill/>
        </p:spPr>
        <p:txBody>
          <a:bodyPr wrap="none" lIns="90806" tIns="45405" rIns="90806" bIns="4540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Графічний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редактор 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GIMP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5832404" y="3203773"/>
            <a:ext cx="3312368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115</Words>
  <Application>Microsoft Office PowerPoint</Application>
  <PresentationFormat>Произвольный</PresentationFormat>
  <Paragraphs>38</Paragraphs>
  <Slides>41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41</vt:i4>
      </vt:variant>
    </vt:vector>
  </HeadingPairs>
  <TitlesOfParts>
    <vt:vector size="57" baseType="lpstr">
      <vt:lpstr>Arial</vt:lpstr>
      <vt:lpstr>Times New Roman</vt:lpstr>
      <vt:lpstr>Arial Unicode MS</vt:lpstr>
      <vt:lpstr>Оформлення за замовчуванням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Робота в зошиті</vt:lpstr>
      <vt:lpstr>Слайд 25</vt:lpstr>
      <vt:lpstr>Слайд 26</vt:lpstr>
      <vt:lpstr>Домашнє завдання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19</cp:revision>
  <cp:lastPrinted>1601-01-01T00:00:00Z</cp:lastPrinted>
  <dcterms:created xsi:type="dcterms:W3CDTF">2010-10-10T19:34:18Z</dcterms:created>
  <dcterms:modified xsi:type="dcterms:W3CDTF">2015-11-25T20:27:58Z</dcterms:modified>
</cp:coreProperties>
</file>